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slides/slide23.xml" ContentType="application/vnd.openxmlformats-officedocument.presentationml.slide+xml"/>
  <Default Extension="png" ContentType="image/png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diagrams/layout2.xml" ContentType="application/vnd.openxmlformats-officedocument.drawingml.diagramLayout+xml"/>
  <Override PartName="/ppt/slideLayouts/slideLayout3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diagrams/drawing1.xml" ContentType="application/vnd.ms-office.drawingml.diagramDrawing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057" r:id="rId1"/>
  </p:sldMasterIdLst>
  <p:notesMasterIdLst>
    <p:notesMasterId r:id="rId25"/>
  </p:notesMasterIdLst>
  <p:sldIdLst>
    <p:sldId id="256" r:id="rId2"/>
    <p:sldId id="257" r:id="rId3"/>
    <p:sldId id="258" r:id="rId4"/>
    <p:sldId id="260" r:id="rId5"/>
    <p:sldId id="261" r:id="rId6"/>
    <p:sldId id="286" r:id="rId7"/>
    <p:sldId id="262" r:id="rId8"/>
    <p:sldId id="263" r:id="rId9"/>
    <p:sldId id="264" r:id="rId10"/>
    <p:sldId id="288" r:id="rId11"/>
    <p:sldId id="265" r:id="rId12"/>
    <p:sldId id="266" r:id="rId13"/>
    <p:sldId id="291" r:id="rId14"/>
    <p:sldId id="274" r:id="rId15"/>
    <p:sldId id="292" r:id="rId16"/>
    <p:sldId id="275" r:id="rId17"/>
    <p:sldId id="285" r:id="rId18"/>
    <p:sldId id="278" r:id="rId19"/>
    <p:sldId id="279" r:id="rId20"/>
    <p:sldId id="280" r:id="rId21"/>
    <p:sldId id="281" r:id="rId22"/>
    <p:sldId id="282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0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D2A4E4-EE71-4D6C-9F9D-89A036CF637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18BD72E0-E579-4C83-B294-27A4EA811E74}">
      <dgm:prSet phldrT="[Text]"/>
      <dgm:spPr/>
      <dgm:t>
        <a:bodyPr/>
        <a:lstStyle/>
        <a:p>
          <a:r>
            <a:rPr lang="en-CA" dirty="0" smtClean="0"/>
            <a:t>Planning</a:t>
          </a:r>
          <a:endParaRPr lang="en-CA" dirty="0"/>
        </a:p>
      </dgm:t>
    </dgm:pt>
    <dgm:pt modelId="{7A6B6ACB-CEC1-494B-99AA-106FD889B3E6}" type="parTrans" cxnId="{3D8E53B1-02FD-422C-BC1C-5E655722655A}">
      <dgm:prSet/>
      <dgm:spPr/>
      <dgm:t>
        <a:bodyPr/>
        <a:lstStyle/>
        <a:p>
          <a:endParaRPr lang="en-CA"/>
        </a:p>
      </dgm:t>
    </dgm:pt>
    <dgm:pt modelId="{7931E82B-F474-4F14-B5C2-47E434DBA9AE}" type="sibTrans" cxnId="{3D8E53B1-02FD-422C-BC1C-5E655722655A}">
      <dgm:prSet/>
      <dgm:spPr/>
      <dgm:t>
        <a:bodyPr/>
        <a:lstStyle/>
        <a:p>
          <a:endParaRPr lang="en-CA"/>
        </a:p>
      </dgm:t>
    </dgm:pt>
    <dgm:pt modelId="{67C9B8D7-F042-462A-B4B1-0F8898FD3070}">
      <dgm:prSet phldrT="[Text]" custT="1"/>
      <dgm:spPr/>
      <dgm:t>
        <a:bodyPr/>
        <a:lstStyle/>
        <a:p>
          <a:r>
            <a:rPr lang="en-CA" sz="2000" dirty="0" smtClean="0"/>
            <a:t>Gathering and collecting</a:t>
          </a:r>
          <a:endParaRPr lang="en-CA" sz="2000" dirty="0"/>
        </a:p>
      </dgm:t>
    </dgm:pt>
    <dgm:pt modelId="{3DF0B928-B5F5-43BE-BABB-1678C8EFB443}" type="parTrans" cxnId="{4E9DAF5A-F3A2-46E8-9D30-88714C97558D}">
      <dgm:prSet/>
      <dgm:spPr/>
      <dgm:t>
        <a:bodyPr/>
        <a:lstStyle/>
        <a:p>
          <a:endParaRPr lang="en-CA"/>
        </a:p>
      </dgm:t>
    </dgm:pt>
    <dgm:pt modelId="{B389A991-9789-4763-B5E1-DF55663068B5}" type="sibTrans" cxnId="{4E9DAF5A-F3A2-46E8-9D30-88714C97558D}">
      <dgm:prSet/>
      <dgm:spPr/>
      <dgm:t>
        <a:bodyPr/>
        <a:lstStyle/>
        <a:p>
          <a:endParaRPr lang="en-CA"/>
        </a:p>
      </dgm:t>
    </dgm:pt>
    <dgm:pt modelId="{6BB2077C-0398-4FF7-9071-5A207BA74986}">
      <dgm:prSet phldrT="[Text]" custT="1"/>
      <dgm:spPr/>
      <dgm:t>
        <a:bodyPr/>
        <a:lstStyle/>
        <a:p>
          <a:r>
            <a:rPr lang="en-CA" sz="2000" dirty="0" smtClean="0"/>
            <a:t>Analyzing and organizing</a:t>
          </a:r>
          <a:endParaRPr lang="en-CA" sz="2000" dirty="0"/>
        </a:p>
      </dgm:t>
    </dgm:pt>
    <dgm:pt modelId="{5AC78855-8078-41CB-A717-000A5D44A4F5}" type="parTrans" cxnId="{0E6FB1AD-962C-48B9-8F48-6D35AD02BFE9}">
      <dgm:prSet/>
      <dgm:spPr/>
      <dgm:t>
        <a:bodyPr/>
        <a:lstStyle/>
        <a:p>
          <a:endParaRPr lang="en-CA"/>
        </a:p>
      </dgm:t>
    </dgm:pt>
    <dgm:pt modelId="{16ABD620-7E49-411B-811E-391D9E83F26D}" type="sibTrans" cxnId="{0E6FB1AD-962C-48B9-8F48-6D35AD02BFE9}">
      <dgm:prSet/>
      <dgm:spPr/>
      <dgm:t>
        <a:bodyPr/>
        <a:lstStyle/>
        <a:p>
          <a:endParaRPr lang="en-CA"/>
        </a:p>
      </dgm:t>
    </dgm:pt>
    <dgm:pt modelId="{3D2A26B4-EFF4-4405-9B4A-128CBA346C89}">
      <dgm:prSet phldrT="[Text]"/>
      <dgm:spPr/>
      <dgm:t>
        <a:bodyPr/>
        <a:lstStyle/>
        <a:p>
          <a:r>
            <a:rPr lang="en-CA" dirty="0" smtClean="0"/>
            <a:t>Drafting</a:t>
          </a:r>
          <a:endParaRPr lang="en-CA" dirty="0"/>
        </a:p>
      </dgm:t>
    </dgm:pt>
    <dgm:pt modelId="{5D4CFDEC-5BBE-4624-B919-18A7525E1E65}" type="parTrans" cxnId="{D475E5C3-65F9-441D-AE22-AF797349A0F1}">
      <dgm:prSet/>
      <dgm:spPr/>
      <dgm:t>
        <a:bodyPr/>
        <a:lstStyle/>
        <a:p>
          <a:endParaRPr lang="en-CA"/>
        </a:p>
      </dgm:t>
    </dgm:pt>
    <dgm:pt modelId="{27F3AD3E-4481-4C55-801F-1C7C8343D65B}" type="sibTrans" cxnId="{D475E5C3-65F9-441D-AE22-AF797349A0F1}">
      <dgm:prSet/>
      <dgm:spPr/>
      <dgm:t>
        <a:bodyPr/>
        <a:lstStyle/>
        <a:p>
          <a:endParaRPr lang="en-CA"/>
        </a:p>
      </dgm:t>
    </dgm:pt>
    <dgm:pt modelId="{812E659B-46B5-43A8-8B89-4831D6D0D093}">
      <dgm:prSet phldrT="[Text]" custT="1"/>
      <dgm:spPr/>
      <dgm:t>
        <a:bodyPr/>
        <a:lstStyle/>
        <a:p>
          <a:r>
            <a:rPr lang="en-CA" sz="2400" dirty="0" smtClean="0"/>
            <a:t>Being flexible</a:t>
          </a:r>
          <a:endParaRPr lang="en-CA" sz="2400" dirty="0"/>
        </a:p>
      </dgm:t>
    </dgm:pt>
    <dgm:pt modelId="{AA566C02-DB77-42E5-A7F4-16C27218A65E}" type="parTrans" cxnId="{456E5350-F5CA-436B-8AD8-B55653A53792}">
      <dgm:prSet/>
      <dgm:spPr/>
      <dgm:t>
        <a:bodyPr/>
        <a:lstStyle/>
        <a:p>
          <a:endParaRPr lang="en-CA"/>
        </a:p>
      </dgm:t>
    </dgm:pt>
    <dgm:pt modelId="{6B92775B-E810-40CD-A2B7-5012BFF8ED23}" type="sibTrans" cxnId="{456E5350-F5CA-436B-8AD8-B55653A53792}">
      <dgm:prSet/>
      <dgm:spPr/>
      <dgm:t>
        <a:bodyPr/>
        <a:lstStyle/>
        <a:p>
          <a:endParaRPr lang="en-CA"/>
        </a:p>
      </dgm:t>
    </dgm:pt>
    <dgm:pt modelId="{9D6277F3-8AD4-4693-8923-7E9DFD3D0307}">
      <dgm:prSet phldrT="[Text]" custT="1"/>
      <dgm:spPr/>
      <dgm:t>
        <a:bodyPr/>
        <a:lstStyle/>
        <a:p>
          <a:r>
            <a:rPr lang="en-CA" sz="2400" dirty="0" smtClean="0"/>
            <a:t>Keep going</a:t>
          </a:r>
          <a:endParaRPr lang="en-CA" sz="2400" dirty="0"/>
        </a:p>
      </dgm:t>
    </dgm:pt>
    <dgm:pt modelId="{E947BA37-02B9-4A0B-89E9-AA1F6319F58A}" type="parTrans" cxnId="{9C2F276D-45E1-4561-BEEE-97CF0751AFEA}">
      <dgm:prSet/>
      <dgm:spPr/>
      <dgm:t>
        <a:bodyPr/>
        <a:lstStyle/>
        <a:p>
          <a:endParaRPr lang="en-CA"/>
        </a:p>
      </dgm:t>
    </dgm:pt>
    <dgm:pt modelId="{1E29992E-6FF6-43F4-BFD6-A15C3B5EE448}" type="sibTrans" cxnId="{9C2F276D-45E1-4561-BEEE-97CF0751AFEA}">
      <dgm:prSet/>
      <dgm:spPr/>
      <dgm:t>
        <a:bodyPr/>
        <a:lstStyle/>
        <a:p>
          <a:endParaRPr lang="en-CA"/>
        </a:p>
      </dgm:t>
    </dgm:pt>
    <dgm:pt modelId="{E4FDED13-7F93-476C-A231-F811591CDD1B}">
      <dgm:prSet phldrT="[Text]"/>
      <dgm:spPr/>
      <dgm:t>
        <a:bodyPr/>
        <a:lstStyle/>
        <a:p>
          <a:r>
            <a:rPr lang="en-CA" dirty="0" smtClean="0"/>
            <a:t>Revising</a:t>
          </a:r>
          <a:endParaRPr lang="en-CA" dirty="0"/>
        </a:p>
      </dgm:t>
    </dgm:pt>
    <dgm:pt modelId="{88746F97-E06C-45B2-A0B8-820E992818D8}" type="parTrans" cxnId="{3B6E9353-4E82-4F56-BDA6-20139069376B}">
      <dgm:prSet/>
      <dgm:spPr/>
      <dgm:t>
        <a:bodyPr/>
        <a:lstStyle/>
        <a:p>
          <a:endParaRPr lang="en-CA"/>
        </a:p>
      </dgm:t>
    </dgm:pt>
    <dgm:pt modelId="{34C24881-14BC-4D9D-8A84-55F89C314C76}" type="sibTrans" cxnId="{3B6E9353-4E82-4F56-BDA6-20139069376B}">
      <dgm:prSet/>
      <dgm:spPr/>
      <dgm:t>
        <a:bodyPr/>
        <a:lstStyle/>
        <a:p>
          <a:endParaRPr lang="en-CA"/>
        </a:p>
      </dgm:t>
    </dgm:pt>
    <dgm:pt modelId="{81CAC09E-FFBB-4840-BE49-46A1465A8680}">
      <dgm:prSet phldrT="[Text]" custT="1"/>
      <dgm:spPr/>
      <dgm:t>
        <a:bodyPr/>
        <a:lstStyle/>
        <a:p>
          <a:r>
            <a:rPr lang="en-CA" sz="2400" dirty="0" smtClean="0"/>
            <a:t>Revising contents, structure, and format</a:t>
          </a:r>
          <a:endParaRPr lang="en-CA" sz="2400" dirty="0"/>
        </a:p>
      </dgm:t>
    </dgm:pt>
    <dgm:pt modelId="{DB125ECE-6659-4932-BCAF-B0750BAAC6D5}" type="parTrans" cxnId="{6E042374-2EBE-4204-89B1-D034ED82A048}">
      <dgm:prSet/>
      <dgm:spPr/>
      <dgm:t>
        <a:bodyPr/>
        <a:lstStyle/>
        <a:p>
          <a:endParaRPr lang="en-CA"/>
        </a:p>
      </dgm:t>
    </dgm:pt>
    <dgm:pt modelId="{DCC7B74D-D922-465A-93FB-2BEE5039A3B9}" type="sibTrans" cxnId="{6E042374-2EBE-4204-89B1-D034ED82A048}">
      <dgm:prSet/>
      <dgm:spPr/>
      <dgm:t>
        <a:bodyPr/>
        <a:lstStyle/>
        <a:p>
          <a:endParaRPr lang="en-CA"/>
        </a:p>
      </dgm:t>
    </dgm:pt>
    <dgm:pt modelId="{7EC8E49E-A0F9-45FE-AFDD-5FF1A9F8CB84}">
      <dgm:prSet phldrT="[Text]" custT="1"/>
      <dgm:spPr/>
      <dgm:t>
        <a:bodyPr/>
        <a:lstStyle/>
        <a:p>
          <a:r>
            <a:rPr lang="en-CA" sz="2400" dirty="0" smtClean="0"/>
            <a:t>Editing sentences and words</a:t>
          </a:r>
          <a:endParaRPr lang="en-CA" sz="2400" dirty="0"/>
        </a:p>
      </dgm:t>
    </dgm:pt>
    <dgm:pt modelId="{39347CE1-DC3B-41E2-BC0B-E61BB62CF03C}" type="parTrans" cxnId="{068FBFBD-4C6C-4BB4-B1B6-4D4654C5E240}">
      <dgm:prSet/>
      <dgm:spPr/>
      <dgm:t>
        <a:bodyPr/>
        <a:lstStyle/>
        <a:p>
          <a:endParaRPr lang="en-CA"/>
        </a:p>
      </dgm:t>
    </dgm:pt>
    <dgm:pt modelId="{890A98EA-F592-4BE7-8FC9-F71102060BA8}" type="sibTrans" cxnId="{068FBFBD-4C6C-4BB4-B1B6-4D4654C5E240}">
      <dgm:prSet/>
      <dgm:spPr/>
      <dgm:t>
        <a:bodyPr/>
        <a:lstStyle/>
        <a:p>
          <a:endParaRPr lang="en-CA"/>
        </a:p>
      </dgm:t>
    </dgm:pt>
    <dgm:pt modelId="{2757C0B6-B42B-4F44-B7A0-97170E007699}">
      <dgm:prSet phldrT="[Text]" custT="1"/>
      <dgm:spPr/>
      <dgm:t>
        <a:bodyPr/>
        <a:lstStyle/>
        <a:p>
          <a:r>
            <a:rPr lang="en-CA" sz="2000" dirty="0" smtClean="0"/>
            <a:t>Choosing a form </a:t>
          </a:r>
          <a:endParaRPr lang="en-CA" sz="2000" dirty="0"/>
        </a:p>
      </dgm:t>
    </dgm:pt>
    <dgm:pt modelId="{3B591B34-9D80-452D-BDB5-14464F46D6AE}" type="parTrans" cxnId="{FCBE81C4-C912-4D70-A1E1-C29BBB59C0B9}">
      <dgm:prSet/>
      <dgm:spPr/>
      <dgm:t>
        <a:bodyPr/>
        <a:lstStyle/>
        <a:p>
          <a:endParaRPr lang="en-CA"/>
        </a:p>
      </dgm:t>
    </dgm:pt>
    <dgm:pt modelId="{2DE0B460-428B-4259-9D83-6076B92D2CD7}" type="sibTrans" cxnId="{FCBE81C4-C912-4D70-A1E1-C29BBB59C0B9}">
      <dgm:prSet/>
      <dgm:spPr/>
      <dgm:t>
        <a:bodyPr/>
        <a:lstStyle/>
        <a:p>
          <a:endParaRPr lang="en-CA"/>
        </a:p>
      </dgm:t>
    </dgm:pt>
    <dgm:pt modelId="{1A9F5339-C71F-4CAA-B8FE-5D827F4F0F20}">
      <dgm:prSet phldrT="[Text]" custT="1"/>
      <dgm:spPr/>
      <dgm:t>
        <a:bodyPr/>
        <a:lstStyle/>
        <a:p>
          <a:r>
            <a:rPr lang="en-CA" sz="2400" dirty="0" smtClean="0"/>
            <a:t>Using your own favorite  strategies</a:t>
          </a:r>
          <a:endParaRPr lang="en-CA" sz="2400" dirty="0"/>
        </a:p>
      </dgm:t>
    </dgm:pt>
    <dgm:pt modelId="{0840124A-5B84-4647-8E5D-648385BAA45D}" type="parTrans" cxnId="{D88E8C6C-EC1D-4861-AAB9-2DBD6DAE9883}">
      <dgm:prSet/>
      <dgm:spPr/>
      <dgm:t>
        <a:bodyPr/>
        <a:lstStyle/>
        <a:p>
          <a:endParaRPr lang="en-CA"/>
        </a:p>
      </dgm:t>
    </dgm:pt>
    <dgm:pt modelId="{C11493B7-C6AE-4AC9-84E4-ED0618F1EBA1}" type="sibTrans" cxnId="{D88E8C6C-EC1D-4861-AAB9-2DBD6DAE9883}">
      <dgm:prSet/>
      <dgm:spPr/>
      <dgm:t>
        <a:bodyPr/>
        <a:lstStyle/>
        <a:p>
          <a:endParaRPr lang="en-CA"/>
        </a:p>
      </dgm:t>
    </dgm:pt>
    <dgm:pt modelId="{F0B75BD2-B268-4A1B-923B-4A64BFED0354}">
      <dgm:prSet phldrT="[Text]" custT="1"/>
      <dgm:spPr/>
      <dgm:t>
        <a:bodyPr/>
        <a:lstStyle/>
        <a:p>
          <a:r>
            <a:rPr lang="en-CA" sz="2400" dirty="0" smtClean="0"/>
            <a:t>proofreading</a:t>
          </a:r>
          <a:endParaRPr lang="en-CA" sz="2400" dirty="0"/>
        </a:p>
      </dgm:t>
    </dgm:pt>
    <dgm:pt modelId="{F080EF0B-2CF9-4134-A609-C5CA38CAA90D}" type="parTrans" cxnId="{758BFA1E-03CD-46BD-9AAB-0C8C5F42CE5B}">
      <dgm:prSet/>
      <dgm:spPr/>
      <dgm:t>
        <a:bodyPr/>
        <a:lstStyle/>
        <a:p>
          <a:endParaRPr lang="en-CA"/>
        </a:p>
      </dgm:t>
    </dgm:pt>
    <dgm:pt modelId="{AF900D2A-F509-4879-B769-89051B8BD4B6}" type="sibTrans" cxnId="{758BFA1E-03CD-46BD-9AAB-0C8C5F42CE5B}">
      <dgm:prSet/>
      <dgm:spPr/>
      <dgm:t>
        <a:bodyPr/>
        <a:lstStyle/>
        <a:p>
          <a:endParaRPr lang="en-CA"/>
        </a:p>
      </dgm:t>
    </dgm:pt>
    <dgm:pt modelId="{8D59C9D5-BC60-8D44-91B1-926708B89C35}">
      <dgm:prSet phldrT="[Text]" custT="1"/>
      <dgm:spPr/>
      <dgm:t>
        <a:bodyPr/>
        <a:lstStyle/>
        <a:p>
          <a:r>
            <a:rPr lang="en-CA" sz="2400" dirty="0" smtClean="0"/>
            <a:t> </a:t>
          </a:r>
          <a:r>
            <a:rPr lang="en-CA" sz="2000" dirty="0" smtClean="0"/>
            <a:t>Establish goals</a:t>
          </a:r>
          <a:endParaRPr lang="en-CA" sz="2000" dirty="0"/>
        </a:p>
      </dgm:t>
    </dgm:pt>
    <dgm:pt modelId="{999FB82F-2245-0044-9F42-FE7D4118421A}" type="parTrans" cxnId="{73BF851B-1C07-0D4E-84E6-BB41912B536C}">
      <dgm:prSet/>
      <dgm:spPr/>
    </dgm:pt>
    <dgm:pt modelId="{12DE890A-CB11-904E-9498-892994A84293}" type="sibTrans" cxnId="{73BF851B-1C07-0D4E-84E6-BB41912B536C}">
      <dgm:prSet/>
      <dgm:spPr/>
    </dgm:pt>
    <dgm:pt modelId="{7D79B76C-D839-4A4E-ACE8-D40FD2F06811}">
      <dgm:prSet phldrT="[Text]" custT="1"/>
      <dgm:spPr/>
      <dgm:t>
        <a:bodyPr/>
        <a:lstStyle/>
        <a:p>
          <a:r>
            <a:rPr lang="en-CA" sz="2000" dirty="0" smtClean="0"/>
            <a:t>Analyze the audiences </a:t>
          </a:r>
          <a:endParaRPr lang="en-CA" sz="2000" dirty="0"/>
        </a:p>
      </dgm:t>
    </dgm:pt>
    <dgm:pt modelId="{FD28760E-9CB8-0748-9868-C9EE2433EEDF}" type="parTrans" cxnId="{70C3D23F-F91F-EB41-9690-53D8C91A611C}">
      <dgm:prSet/>
      <dgm:spPr/>
    </dgm:pt>
    <dgm:pt modelId="{A1E987ED-6E71-8A40-A82D-F7CD7FD5B8F5}" type="sibTrans" cxnId="{70C3D23F-F91F-EB41-9690-53D8C91A611C}">
      <dgm:prSet/>
      <dgm:spPr/>
    </dgm:pt>
    <dgm:pt modelId="{18169095-349B-4F68-90BA-8471EFB65E41}" type="pres">
      <dgm:prSet presAssocID="{D1D2A4E4-EE71-4D6C-9F9D-89A036CF63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5AF38BD0-7A39-4EAE-8A9D-4D93E6C1D7DF}" type="pres">
      <dgm:prSet presAssocID="{18BD72E0-E579-4C83-B294-27A4EA811E74}" presName="composite" presStyleCnt="0"/>
      <dgm:spPr/>
    </dgm:pt>
    <dgm:pt modelId="{B120769B-0D89-4290-B4F5-970B185293E3}" type="pres">
      <dgm:prSet presAssocID="{18BD72E0-E579-4C83-B294-27A4EA811E74}" presName="parTx" presStyleLbl="alignNode1" presStyleIdx="0" presStyleCnt="3" custLinFactNeighborX="-44171" custLinFactNeighborY="-67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B6869B2-FDE6-403A-A226-7BDAC5697F45}" type="pres">
      <dgm:prSet presAssocID="{18BD72E0-E579-4C83-B294-27A4EA811E7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89E80DC-F6A5-4D2C-BA80-1489CEB1D9A0}" type="pres">
      <dgm:prSet presAssocID="{7931E82B-F474-4F14-B5C2-47E434DBA9AE}" presName="space" presStyleCnt="0"/>
      <dgm:spPr/>
    </dgm:pt>
    <dgm:pt modelId="{49D24CC6-A46F-4899-9FF0-AF942A750D0C}" type="pres">
      <dgm:prSet presAssocID="{3D2A26B4-EFF4-4405-9B4A-128CBA346C89}" presName="composite" presStyleCnt="0"/>
      <dgm:spPr/>
    </dgm:pt>
    <dgm:pt modelId="{1C7535B0-4723-4460-822C-0840C226E55D}" type="pres">
      <dgm:prSet presAssocID="{3D2A26B4-EFF4-4405-9B4A-128CBA346C8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FE28AAD-527D-4D2D-9673-002EFDF0B7EF}" type="pres">
      <dgm:prSet presAssocID="{3D2A26B4-EFF4-4405-9B4A-128CBA346C8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9D358F2-3878-4982-9F3B-B61FF8DC9672}" type="pres">
      <dgm:prSet presAssocID="{27F3AD3E-4481-4C55-801F-1C7C8343D65B}" presName="space" presStyleCnt="0"/>
      <dgm:spPr/>
    </dgm:pt>
    <dgm:pt modelId="{25C81475-68A8-4DC5-9699-65B2C107EBFA}" type="pres">
      <dgm:prSet presAssocID="{E4FDED13-7F93-476C-A231-F811591CDD1B}" presName="composite" presStyleCnt="0"/>
      <dgm:spPr/>
    </dgm:pt>
    <dgm:pt modelId="{437978BF-76D6-47FB-88CF-F20E9541D7B0}" type="pres">
      <dgm:prSet presAssocID="{E4FDED13-7F93-476C-A231-F811591CDD1B}" presName="parTx" presStyleLbl="alignNode1" presStyleIdx="2" presStyleCnt="3" custLinFactNeighborX="2364" custLinFactNeighborY="34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A61B76F-6A10-4BE3-B512-DBF905C37D5F}" type="pres">
      <dgm:prSet presAssocID="{E4FDED13-7F93-476C-A231-F811591CDD1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49564AA-40E6-A644-A63B-B017DD9B6388}" type="presOf" srcId="{F0B75BD2-B268-4A1B-923B-4A64BFED0354}" destId="{1A61B76F-6A10-4BE3-B512-DBF905C37D5F}" srcOrd="0" destOrd="2" presId="urn:microsoft.com/office/officeart/2005/8/layout/hList1"/>
    <dgm:cxn modelId="{FCBE81C4-C912-4D70-A1E1-C29BBB59C0B9}" srcId="{18BD72E0-E579-4C83-B294-27A4EA811E74}" destId="{2757C0B6-B42B-4F44-B7A0-97170E007699}" srcOrd="4" destOrd="0" parTransId="{3B591B34-9D80-452D-BDB5-14464F46D6AE}" sibTransId="{2DE0B460-428B-4259-9D83-6076B92D2CD7}"/>
    <dgm:cxn modelId="{6E042374-2EBE-4204-89B1-D034ED82A048}" srcId="{E4FDED13-7F93-476C-A231-F811591CDD1B}" destId="{81CAC09E-FFBB-4840-BE49-46A1465A8680}" srcOrd="0" destOrd="0" parTransId="{DB125ECE-6659-4932-BCAF-B0750BAAC6D5}" sibTransId="{DCC7B74D-D922-465A-93FB-2BEE5039A3B9}"/>
    <dgm:cxn modelId="{E0014A59-6A04-9D43-AF6C-37C51CD965A2}" type="presOf" srcId="{3D2A26B4-EFF4-4405-9B4A-128CBA346C89}" destId="{1C7535B0-4723-4460-822C-0840C226E55D}" srcOrd="0" destOrd="0" presId="urn:microsoft.com/office/officeart/2005/8/layout/hList1"/>
    <dgm:cxn modelId="{70C3D23F-F91F-EB41-9690-53D8C91A611C}" srcId="{18BD72E0-E579-4C83-B294-27A4EA811E74}" destId="{7D79B76C-D839-4A4E-ACE8-D40FD2F06811}" srcOrd="1" destOrd="0" parTransId="{FD28760E-9CB8-0748-9868-C9EE2433EEDF}" sibTransId="{A1E987ED-6E71-8A40-A82D-F7CD7FD5B8F5}"/>
    <dgm:cxn modelId="{631CA006-3B51-C64F-AF97-BB825B10323B}" type="presOf" srcId="{6BB2077C-0398-4FF7-9071-5A207BA74986}" destId="{8B6869B2-FDE6-403A-A226-7BDAC5697F45}" srcOrd="0" destOrd="3" presId="urn:microsoft.com/office/officeart/2005/8/layout/hList1"/>
    <dgm:cxn modelId="{1B73FF4E-BE28-674F-84D1-9305C1F51554}" type="presOf" srcId="{67C9B8D7-F042-462A-B4B1-0F8898FD3070}" destId="{8B6869B2-FDE6-403A-A226-7BDAC5697F45}" srcOrd="0" destOrd="2" presId="urn:microsoft.com/office/officeart/2005/8/layout/hList1"/>
    <dgm:cxn modelId="{3B6E9353-4E82-4F56-BDA6-20139069376B}" srcId="{D1D2A4E4-EE71-4D6C-9F9D-89A036CF6374}" destId="{E4FDED13-7F93-476C-A231-F811591CDD1B}" srcOrd="2" destOrd="0" parTransId="{88746F97-E06C-45B2-A0B8-820E992818D8}" sibTransId="{34C24881-14BC-4D9D-8A84-55F89C314C76}"/>
    <dgm:cxn modelId="{114498E7-7DB9-F545-BBA2-4C57FEF2DE1F}" type="presOf" srcId="{9D6277F3-8AD4-4693-8923-7E9DFD3D0307}" destId="{0FE28AAD-527D-4D2D-9673-002EFDF0B7EF}" srcOrd="0" destOrd="1" presId="urn:microsoft.com/office/officeart/2005/8/layout/hList1"/>
    <dgm:cxn modelId="{D774A71B-9281-7845-A4BD-7157933D4F55}" type="presOf" srcId="{18BD72E0-E579-4C83-B294-27A4EA811E74}" destId="{B120769B-0D89-4290-B4F5-970B185293E3}" srcOrd="0" destOrd="0" presId="urn:microsoft.com/office/officeart/2005/8/layout/hList1"/>
    <dgm:cxn modelId="{4E9DAF5A-F3A2-46E8-9D30-88714C97558D}" srcId="{18BD72E0-E579-4C83-B294-27A4EA811E74}" destId="{67C9B8D7-F042-462A-B4B1-0F8898FD3070}" srcOrd="2" destOrd="0" parTransId="{3DF0B928-B5F5-43BE-BABB-1678C8EFB443}" sibTransId="{B389A991-9789-4763-B5E1-DF55663068B5}"/>
    <dgm:cxn modelId="{068FBFBD-4C6C-4BB4-B1B6-4D4654C5E240}" srcId="{E4FDED13-7F93-476C-A231-F811591CDD1B}" destId="{7EC8E49E-A0F9-45FE-AFDD-5FF1A9F8CB84}" srcOrd="1" destOrd="0" parTransId="{39347CE1-DC3B-41E2-BC0B-E61BB62CF03C}" sibTransId="{890A98EA-F592-4BE7-8FC9-F71102060BA8}"/>
    <dgm:cxn modelId="{4D6006E9-0583-D741-A23F-455C81EA27F1}" type="presOf" srcId="{8D59C9D5-BC60-8D44-91B1-926708B89C35}" destId="{8B6869B2-FDE6-403A-A226-7BDAC5697F45}" srcOrd="0" destOrd="0" presId="urn:microsoft.com/office/officeart/2005/8/layout/hList1"/>
    <dgm:cxn modelId="{758BFA1E-03CD-46BD-9AAB-0C8C5F42CE5B}" srcId="{E4FDED13-7F93-476C-A231-F811591CDD1B}" destId="{F0B75BD2-B268-4A1B-923B-4A64BFED0354}" srcOrd="2" destOrd="0" parTransId="{F080EF0B-2CF9-4134-A609-C5CA38CAA90D}" sibTransId="{AF900D2A-F509-4879-B769-89051B8BD4B6}"/>
    <dgm:cxn modelId="{D88E8C6C-EC1D-4861-AAB9-2DBD6DAE9883}" srcId="{3D2A26B4-EFF4-4405-9B4A-128CBA346C89}" destId="{1A9F5339-C71F-4CAA-B8FE-5D827F4F0F20}" srcOrd="2" destOrd="0" parTransId="{0840124A-5B84-4647-8E5D-648385BAA45D}" sibTransId="{C11493B7-C6AE-4AC9-84E4-ED0618F1EBA1}"/>
    <dgm:cxn modelId="{FE7E5EA6-0231-4942-82FE-017E3C42C5AE}" type="presOf" srcId="{D1D2A4E4-EE71-4D6C-9F9D-89A036CF6374}" destId="{18169095-349B-4F68-90BA-8471EFB65E41}" srcOrd="0" destOrd="0" presId="urn:microsoft.com/office/officeart/2005/8/layout/hList1"/>
    <dgm:cxn modelId="{456E5350-F5CA-436B-8AD8-B55653A53792}" srcId="{3D2A26B4-EFF4-4405-9B4A-128CBA346C89}" destId="{812E659B-46B5-43A8-8B89-4831D6D0D093}" srcOrd="0" destOrd="0" parTransId="{AA566C02-DB77-42E5-A7F4-16C27218A65E}" sibTransId="{6B92775B-E810-40CD-A2B7-5012BFF8ED23}"/>
    <dgm:cxn modelId="{81F67A8B-83BA-0C42-A8C6-415FB706B263}" type="presOf" srcId="{7EC8E49E-A0F9-45FE-AFDD-5FF1A9F8CB84}" destId="{1A61B76F-6A10-4BE3-B512-DBF905C37D5F}" srcOrd="0" destOrd="1" presId="urn:microsoft.com/office/officeart/2005/8/layout/hList1"/>
    <dgm:cxn modelId="{B6B70178-024C-5944-826E-882E2417D064}" type="presOf" srcId="{7D79B76C-D839-4A4E-ACE8-D40FD2F06811}" destId="{8B6869B2-FDE6-403A-A226-7BDAC5697F45}" srcOrd="0" destOrd="1" presId="urn:microsoft.com/office/officeart/2005/8/layout/hList1"/>
    <dgm:cxn modelId="{DD4D8F1A-DA91-004E-9B96-294299ABD72E}" type="presOf" srcId="{812E659B-46B5-43A8-8B89-4831D6D0D093}" destId="{0FE28AAD-527D-4D2D-9673-002EFDF0B7EF}" srcOrd="0" destOrd="0" presId="urn:microsoft.com/office/officeart/2005/8/layout/hList1"/>
    <dgm:cxn modelId="{0E6FB1AD-962C-48B9-8F48-6D35AD02BFE9}" srcId="{18BD72E0-E579-4C83-B294-27A4EA811E74}" destId="{6BB2077C-0398-4FF7-9071-5A207BA74986}" srcOrd="3" destOrd="0" parTransId="{5AC78855-8078-41CB-A717-000A5D44A4F5}" sibTransId="{16ABD620-7E49-411B-811E-391D9E83F26D}"/>
    <dgm:cxn modelId="{9C2F276D-45E1-4561-BEEE-97CF0751AFEA}" srcId="{3D2A26B4-EFF4-4405-9B4A-128CBA346C89}" destId="{9D6277F3-8AD4-4693-8923-7E9DFD3D0307}" srcOrd="1" destOrd="0" parTransId="{E947BA37-02B9-4A0B-89E9-AA1F6319F58A}" sibTransId="{1E29992E-6FF6-43F4-BFD6-A15C3B5EE448}"/>
    <dgm:cxn modelId="{D475E5C3-65F9-441D-AE22-AF797349A0F1}" srcId="{D1D2A4E4-EE71-4D6C-9F9D-89A036CF6374}" destId="{3D2A26B4-EFF4-4405-9B4A-128CBA346C89}" srcOrd="1" destOrd="0" parTransId="{5D4CFDEC-5BBE-4624-B919-18A7525E1E65}" sibTransId="{27F3AD3E-4481-4C55-801F-1C7C8343D65B}"/>
    <dgm:cxn modelId="{3D8E53B1-02FD-422C-BC1C-5E655722655A}" srcId="{D1D2A4E4-EE71-4D6C-9F9D-89A036CF6374}" destId="{18BD72E0-E579-4C83-B294-27A4EA811E74}" srcOrd="0" destOrd="0" parTransId="{7A6B6ACB-CEC1-494B-99AA-106FD889B3E6}" sibTransId="{7931E82B-F474-4F14-B5C2-47E434DBA9AE}"/>
    <dgm:cxn modelId="{5C7AA367-3587-2F48-953E-C50C636D0CB0}" type="presOf" srcId="{1A9F5339-C71F-4CAA-B8FE-5D827F4F0F20}" destId="{0FE28AAD-527D-4D2D-9673-002EFDF0B7EF}" srcOrd="0" destOrd="2" presId="urn:microsoft.com/office/officeart/2005/8/layout/hList1"/>
    <dgm:cxn modelId="{0FECB7E8-FD8C-0C43-950D-930B211ADDFD}" type="presOf" srcId="{E4FDED13-7F93-476C-A231-F811591CDD1B}" destId="{437978BF-76D6-47FB-88CF-F20E9541D7B0}" srcOrd="0" destOrd="0" presId="urn:microsoft.com/office/officeart/2005/8/layout/hList1"/>
    <dgm:cxn modelId="{D797736A-1145-E441-BFE6-B28FA8ED8A5D}" type="presOf" srcId="{81CAC09E-FFBB-4840-BE49-46A1465A8680}" destId="{1A61B76F-6A10-4BE3-B512-DBF905C37D5F}" srcOrd="0" destOrd="0" presId="urn:microsoft.com/office/officeart/2005/8/layout/hList1"/>
    <dgm:cxn modelId="{73BF851B-1C07-0D4E-84E6-BB41912B536C}" srcId="{18BD72E0-E579-4C83-B294-27A4EA811E74}" destId="{8D59C9D5-BC60-8D44-91B1-926708B89C35}" srcOrd="0" destOrd="0" parTransId="{999FB82F-2245-0044-9F42-FE7D4118421A}" sibTransId="{12DE890A-CB11-904E-9498-892994A84293}"/>
    <dgm:cxn modelId="{C895048E-BFD1-2D47-A55B-4BDF4C33FBC0}" type="presOf" srcId="{2757C0B6-B42B-4F44-B7A0-97170E007699}" destId="{8B6869B2-FDE6-403A-A226-7BDAC5697F45}" srcOrd="0" destOrd="4" presId="urn:microsoft.com/office/officeart/2005/8/layout/hList1"/>
    <dgm:cxn modelId="{CAD9FE0E-9D9E-A74B-82FF-B54F3798FC23}" type="presParOf" srcId="{18169095-349B-4F68-90BA-8471EFB65E41}" destId="{5AF38BD0-7A39-4EAE-8A9D-4D93E6C1D7DF}" srcOrd="0" destOrd="0" presId="urn:microsoft.com/office/officeart/2005/8/layout/hList1"/>
    <dgm:cxn modelId="{3F0369FB-FDE6-E54E-92B1-4F00DA00EF00}" type="presParOf" srcId="{5AF38BD0-7A39-4EAE-8A9D-4D93E6C1D7DF}" destId="{B120769B-0D89-4290-B4F5-970B185293E3}" srcOrd="0" destOrd="0" presId="urn:microsoft.com/office/officeart/2005/8/layout/hList1"/>
    <dgm:cxn modelId="{5226E437-69C5-AD4B-B448-64C30AD95FC1}" type="presParOf" srcId="{5AF38BD0-7A39-4EAE-8A9D-4D93E6C1D7DF}" destId="{8B6869B2-FDE6-403A-A226-7BDAC5697F45}" srcOrd="1" destOrd="0" presId="urn:microsoft.com/office/officeart/2005/8/layout/hList1"/>
    <dgm:cxn modelId="{28B9F049-6EAA-1A44-A875-2978CA598A6F}" type="presParOf" srcId="{18169095-349B-4F68-90BA-8471EFB65E41}" destId="{889E80DC-F6A5-4D2C-BA80-1489CEB1D9A0}" srcOrd="1" destOrd="0" presId="urn:microsoft.com/office/officeart/2005/8/layout/hList1"/>
    <dgm:cxn modelId="{B1028F48-6F01-4445-92FD-B0E1BA5CDC8E}" type="presParOf" srcId="{18169095-349B-4F68-90BA-8471EFB65E41}" destId="{49D24CC6-A46F-4899-9FF0-AF942A750D0C}" srcOrd="2" destOrd="0" presId="urn:microsoft.com/office/officeart/2005/8/layout/hList1"/>
    <dgm:cxn modelId="{175E40AC-DBDE-9348-9E69-B22D24FD772E}" type="presParOf" srcId="{49D24CC6-A46F-4899-9FF0-AF942A750D0C}" destId="{1C7535B0-4723-4460-822C-0840C226E55D}" srcOrd="0" destOrd="0" presId="urn:microsoft.com/office/officeart/2005/8/layout/hList1"/>
    <dgm:cxn modelId="{F126F9D5-A5D2-264D-AE22-B8A157B6C029}" type="presParOf" srcId="{49D24CC6-A46F-4899-9FF0-AF942A750D0C}" destId="{0FE28AAD-527D-4D2D-9673-002EFDF0B7EF}" srcOrd="1" destOrd="0" presId="urn:microsoft.com/office/officeart/2005/8/layout/hList1"/>
    <dgm:cxn modelId="{0166D5C9-4C38-2B4C-B8CB-6BBB1DB253AB}" type="presParOf" srcId="{18169095-349B-4F68-90BA-8471EFB65E41}" destId="{B9D358F2-3878-4982-9F3B-B61FF8DC9672}" srcOrd="3" destOrd="0" presId="urn:microsoft.com/office/officeart/2005/8/layout/hList1"/>
    <dgm:cxn modelId="{71CF7273-F62C-CA43-8D2C-15CCC5E38983}" type="presParOf" srcId="{18169095-349B-4F68-90BA-8471EFB65E41}" destId="{25C81475-68A8-4DC5-9699-65B2C107EBFA}" srcOrd="4" destOrd="0" presId="urn:microsoft.com/office/officeart/2005/8/layout/hList1"/>
    <dgm:cxn modelId="{02DC0706-3299-204B-822E-FE04E8C5CFCB}" type="presParOf" srcId="{25C81475-68A8-4DC5-9699-65B2C107EBFA}" destId="{437978BF-76D6-47FB-88CF-F20E9541D7B0}" srcOrd="0" destOrd="0" presId="urn:microsoft.com/office/officeart/2005/8/layout/hList1"/>
    <dgm:cxn modelId="{E573E333-810B-5640-B4FF-73F95088C942}" type="presParOf" srcId="{25C81475-68A8-4DC5-9699-65B2C107EBFA}" destId="{1A61B76F-6A10-4BE3-B512-DBF905C37D5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267080-7A7F-48C3-903D-1C1E2C83FF80}" type="doc">
      <dgm:prSet loTypeId="urn:microsoft.com/office/officeart/2005/8/layout/cycle6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659AF35F-01C3-4ACE-926C-6D514311DADB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Letters</a:t>
          </a:r>
          <a:endParaRPr lang="en-US" dirty="0"/>
        </a:p>
      </dgm:t>
    </dgm:pt>
    <dgm:pt modelId="{43661A00-25DC-48F1-9F0B-8ADA03EE6E8F}" type="parTrans" cxnId="{894F8CC3-E412-4A25-B47F-BF141E1643F4}">
      <dgm:prSet/>
      <dgm:spPr/>
      <dgm:t>
        <a:bodyPr/>
        <a:lstStyle/>
        <a:p>
          <a:endParaRPr lang="en-US"/>
        </a:p>
      </dgm:t>
    </dgm:pt>
    <dgm:pt modelId="{502FFD42-3807-4B05-A247-7C98B921D77F}" type="sibTrans" cxnId="{894F8CC3-E412-4A25-B47F-BF141E1643F4}">
      <dgm:prSet/>
      <dgm:spPr/>
      <dgm:t>
        <a:bodyPr/>
        <a:lstStyle/>
        <a:p>
          <a:endParaRPr lang="en-US"/>
        </a:p>
      </dgm:t>
    </dgm:pt>
    <dgm:pt modelId="{CBDB7478-F56B-4A76-BD8E-A06A19ED3C9D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Memos</a:t>
          </a:r>
          <a:endParaRPr lang="en-US" dirty="0"/>
        </a:p>
      </dgm:t>
    </dgm:pt>
    <dgm:pt modelId="{0CEE3B94-2FE3-4336-9011-2F42F9459C2C}" type="parTrans" cxnId="{0305B580-A14A-462B-AB3C-992415D2DC97}">
      <dgm:prSet/>
      <dgm:spPr/>
      <dgm:t>
        <a:bodyPr/>
        <a:lstStyle/>
        <a:p>
          <a:endParaRPr lang="en-US"/>
        </a:p>
      </dgm:t>
    </dgm:pt>
    <dgm:pt modelId="{4AF4AE04-FB64-4F4F-8193-201A7E301FEC}" type="sibTrans" cxnId="{0305B580-A14A-462B-AB3C-992415D2DC97}">
      <dgm:prSet/>
      <dgm:spPr/>
      <dgm:t>
        <a:bodyPr/>
        <a:lstStyle/>
        <a:p>
          <a:endParaRPr lang="en-US"/>
        </a:p>
      </dgm:t>
    </dgm:pt>
    <dgm:pt modelId="{5584D6C3-2BEB-4ED7-B07D-20B4D90E83A2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Emails</a:t>
          </a:r>
          <a:endParaRPr lang="en-US" dirty="0"/>
        </a:p>
      </dgm:t>
    </dgm:pt>
    <dgm:pt modelId="{915C017B-449E-4227-8B0E-6BA843F8B69F}" type="parTrans" cxnId="{F2FFBA58-9D80-4148-A326-0FC0057E272F}">
      <dgm:prSet/>
      <dgm:spPr/>
      <dgm:t>
        <a:bodyPr/>
        <a:lstStyle/>
        <a:p>
          <a:endParaRPr lang="en-US"/>
        </a:p>
      </dgm:t>
    </dgm:pt>
    <dgm:pt modelId="{AEB11046-3B0A-4638-BAB2-7DCE07317F42}" type="sibTrans" cxnId="{F2FFBA58-9D80-4148-A326-0FC0057E272F}">
      <dgm:prSet/>
      <dgm:spPr/>
      <dgm:t>
        <a:bodyPr/>
        <a:lstStyle/>
        <a:p>
          <a:endParaRPr lang="en-US"/>
        </a:p>
      </dgm:t>
    </dgm:pt>
    <dgm:pt modelId="{C7736A69-6F23-4213-BC5C-5D013F19E6B2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Text &amp;</a:t>
          </a:r>
        </a:p>
        <a:p>
          <a:pPr>
            <a:spcAft>
              <a:spcPts val="0"/>
            </a:spcAft>
          </a:pPr>
          <a:r>
            <a:rPr lang="en-US" dirty="0" smtClean="0"/>
            <a:t>Instant</a:t>
          </a:r>
        </a:p>
        <a:p>
          <a:pPr>
            <a:spcAft>
              <a:spcPts val="0"/>
            </a:spcAft>
          </a:pPr>
          <a:r>
            <a:rPr lang="en-US" dirty="0" smtClean="0"/>
            <a:t>Messages</a:t>
          </a:r>
          <a:endParaRPr lang="en-US" dirty="0"/>
        </a:p>
      </dgm:t>
    </dgm:pt>
    <dgm:pt modelId="{D17EA8CF-E497-4EDE-87CC-4762D29E49C0}" type="parTrans" cxnId="{AA9B2291-8F36-4643-AB31-5F6EAB95BAE7}">
      <dgm:prSet/>
      <dgm:spPr/>
      <dgm:t>
        <a:bodyPr/>
        <a:lstStyle/>
        <a:p>
          <a:endParaRPr lang="en-US"/>
        </a:p>
      </dgm:t>
    </dgm:pt>
    <dgm:pt modelId="{041C5239-D035-4BDD-BB9B-4F511AE840E8}" type="sibTrans" cxnId="{AA9B2291-8F36-4643-AB31-5F6EAB95BAE7}">
      <dgm:prSet/>
      <dgm:spPr/>
      <dgm:t>
        <a:bodyPr/>
        <a:lstStyle/>
        <a:p>
          <a:endParaRPr lang="en-US"/>
        </a:p>
      </dgm:t>
    </dgm:pt>
    <dgm:pt modelId="{53AE5A02-370F-418D-84CB-FF364B05DC27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Online Social </a:t>
          </a:r>
        </a:p>
        <a:p>
          <a:pPr>
            <a:spcAft>
              <a:spcPts val="0"/>
            </a:spcAft>
          </a:pPr>
          <a:r>
            <a:rPr lang="en-US" dirty="0" smtClean="0"/>
            <a:t>Networks</a:t>
          </a:r>
          <a:endParaRPr lang="en-US" dirty="0"/>
        </a:p>
      </dgm:t>
    </dgm:pt>
    <dgm:pt modelId="{0FCEC6E8-348C-49B5-963A-75EC19D312A2}" type="parTrans" cxnId="{497EF1F7-8AD2-4CE1-A8D4-0960E563D4E6}">
      <dgm:prSet/>
      <dgm:spPr/>
      <dgm:t>
        <a:bodyPr/>
        <a:lstStyle/>
        <a:p>
          <a:endParaRPr lang="en-US"/>
        </a:p>
      </dgm:t>
    </dgm:pt>
    <dgm:pt modelId="{B31EA1A8-AB57-4318-A96E-F125C71E2C1E}" type="sibTrans" cxnId="{497EF1F7-8AD2-4CE1-A8D4-0960E563D4E6}">
      <dgm:prSet/>
      <dgm:spPr/>
      <dgm:t>
        <a:bodyPr/>
        <a:lstStyle/>
        <a:p>
          <a:endParaRPr lang="en-US"/>
        </a:p>
      </dgm:t>
    </dgm:pt>
    <dgm:pt modelId="{DCA19936-9D28-4BBB-A321-CB40304C7A33}" type="pres">
      <dgm:prSet presAssocID="{ED267080-7A7F-48C3-903D-1C1E2C83FF8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F563BB-B496-48A3-B8BA-6B00B6F564DA}" type="pres">
      <dgm:prSet presAssocID="{659AF35F-01C3-4ACE-926C-6D514311DADB}" presName="node" presStyleLbl="node1" presStyleIdx="0" presStyleCnt="5" custScaleX="124641" custScaleY="1246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4467F-15B8-4DAF-A9B8-9FDF899FDD90}" type="pres">
      <dgm:prSet presAssocID="{659AF35F-01C3-4ACE-926C-6D514311DADB}" presName="spNode" presStyleCnt="0"/>
      <dgm:spPr/>
    </dgm:pt>
    <dgm:pt modelId="{3685DC13-3AA3-4E47-A8CC-2091083FE52A}" type="pres">
      <dgm:prSet presAssocID="{502FFD42-3807-4B05-A247-7C98B921D77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DBC232A7-8321-415D-9830-67B1B288DABF}" type="pres">
      <dgm:prSet presAssocID="{CBDB7478-F56B-4A76-BD8E-A06A19ED3C9D}" presName="node" presStyleLbl="node1" presStyleIdx="1" presStyleCnt="5" custScaleX="124641" custScaleY="124641" custRadScaleRad="97269" custRadScaleInc="270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A73529-BD11-4651-8D19-11B00DA55E4D}" type="pres">
      <dgm:prSet presAssocID="{CBDB7478-F56B-4A76-BD8E-A06A19ED3C9D}" presName="spNode" presStyleCnt="0"/>
      <dgm:spPr/>
    </dgm:pt>
    <dgm:pt modelId="{2E0573C5-26DB-48ED-A76C-003673342B10}" type="pres">
      <dgm:prSet presAssocID="{4AF4AE04-FB64-4F4F-8193-201A7E301FE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D96DE91C-2B9C-4D88-B993-E5E284BC67CC}" type="pres">
      <dgm:prSet presAssocID="{5584D6C3-2BEB-4ED7-B07D-20B4D90E83A2}" presName="node" presStyleLbl="node1" presStyleIdx="2" presStyleCnt="5" custScaleX="124641" custScaleY="124641" custRadScaleRad="101115" custRadScaleInc="-379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BD4241-866F-41D0-8CD4-A12657BC0AA3}" type="pres">
      <dgm:prSet presAssocID="{5584D6C3-2BEB-4ED7-B07D-20B4D90E83A2}" presName="spNode" presStyleCnt="0"/>
      <dgm:spPr/>
    </dgm:pt>
    <dgm:pt modelId="{E5B7C9BD-623A-4527-8CDF-3D759E8BD383}" type="pres">
      <dgm:prSet presAssocID="{AEB11046-3B0A-4638-BAB2-7DCE07317F42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CA606E9-B9A8-4CF5-8C60-07B9B749A42A}" type="pres">
      <dgm:prSet presAssocID="{C7736A69-6F23-4213-BC5C-5D013F19E6B2}" presName="node" presStyleLbl="node1" presStyleIdx="3" presStyleCnt="5" custScaleX="124641" custScaleY="124641" custRadScaleRad="97495" custRadScaleInc="289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1F1239-EDD0-4627-9C1D-C8943577E995}" type="pres">
      <dgm:prSet presAssocID="{C7736A69-6F23-4213-BC5C-5D013F19E6B2}" presName="spNode" presStyleCnt="0"/>
      <dgm:spPr/>
    </dgm:pt>
    <dgm:pt modelId="{6181D458-2A26-44A1-B34E-79BDF8300632}" type="pres">
      <dgm:prSet presAssocID="{041C5239-D035-4BDD-BB9B-4F511AE840E8}" presName="sibTrans" presStyleLbl="sibTrans1D1" presStyleIdx="3" presStyleCnt="5"/>
      <dgm:spPr/>
      <dgm:t>
        <a:bodyPr/>
        <a:lstStyle/>
        <a:p>
          <a:endParaRPr lang="en-US"/>
        </a:p>
      </dgm:t>
    </dgm:pt>
    <dgm:pt modelId="{AF70E582-5561-45CC-9163-57584C334553}" type="pres">
      <dgm:prSet presAssocID="{53AE5A02-370F-418D-84CB-FF364B05DC27}" presName="node" presStyleLbl="node1" presStyleIdx="4" presStyleCnt="5" custScaleX="124641" custScaleY="124641" custRadScaleRad="96033" custRadScaleInc="-264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8B3FC-5A47-4839-9A33-F1B4370C45C4}" type="pres">
      <dgm:prSet presAssocID="{53AE5A02-370F-418D-84CB-FF364B05DC27}" presName="spNode" presStyleCnt="0"/>
      <dgm:spPr/>
    </dgm:pt>
    <dgm:pt modelId="{AE90AA4D-7A31-4F78-90E6-D7C2E099FB56}" type="pres">
      <dgm:prSet presAssocID="{B31EA1A8-AB57-4318-A96E-F125C71E2C1E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894F8CC3-E412-4A25-B47F-BF141E1643F4}" srcId="{ED267080-7A7F-48C3-903D-1C1E2C83FF80}" destId="{659AF35F-01C3-4ACE-926C-6D514311DADB}" srcOrd="0" destOrd="0" parTransId="{43661A00-25DC-48F1-9F0B-8ADA03EE6E8F}" sibTransId="{502FFD42-3807-4B05-A247-7C98B921D77F}"/>
    <dgm:cxn modelId="{2482D716-E1C1-354A-A2DF-79B2E9FF1E05}" type="presOf" srcId="{502FFD42-3807-4B05-A247-7C98B921D77F}" destId="{3685DC13-3AA3-4E47-A8CC-2091083FE52A}" srcOrd="0" destOrd="0" presId="urn:microsoft.com/office/officeart/2005/8/layout/cycle6"/>
    <dgm:cxn modelId="{324CCE2A-CD29-9843-94C3-FED1C5E67840}" type="presOf" srcId="{B31EA1A8-AB57-4318-A96E-F125C71E2C1E}" destId="{AE90AA4D-7A31-4F78-90E6-D7C2E099FB56}" srcOrd="0" destOrd="0" presId="urn:microsoft.com/office/officeart/2005/8/layout/cycle6"/>
    <dgm:cxn modelId="{C168439E-C81A-1441-89A1-F149D3253D48}" type="presOf" srcId="{659AF35F-01C3-4ACE-926C-6D514311DADB}" destId="{2BF563BB-B496-48A3-B8BA-6B00B6F564DA}" srcOrd="0" destOrd="0" presId="urn:microsoft.com/office/officeart/2005/8/layout/cycle6"/>
    <dgm:cxn modelId="{AA9B2291-8F36-4643-AB31-5F6EAB95BAE7}" srcId="{ED267080-7A7F-48C3-903D-1C1E2C83FF80}" destId="{C7736A69-6F23-4213-BC5C-5D013F19E6B2}" srcOrd="3" destOrd="0" parTransId="{D17EA8CF-E497-4EDE-87CC-4762D29E49C0}" sibTransId="{041C5239-D035-4BDD-BB9B-4F511AE840E8}"/>
    <dgm:cxn modelId="{79DCE241-E806-8A49-A7E7-47C62038A39F}" type="presOf" srcId="{4AF4AE04-FB64-4F4F-8193-201A7E301FEC}" destId="{2E0573C5-26DB-48ED-A76C-003673342B10}" srcOrd="0" destOrd="0" presId="urn:microsoft.com/office/officeart/2005/8/layout/cycle6"/>
    <dgm:cxn modelId="{497EF1F7-8AD2-4CE1-A8D4-0960E563D4E6}" srcId="{ED267080-7A7F-48C3-903D-1C1E2C83FF80}" destId="{53AE5A02-370F-418D-84CB-FF364B05DC27}" srcOrd="4" destOrd="0" parTransId="{0FCEC6E8-348C-49B5-963A-75EC19D312A2}" sibTransId="{B31EA1A8-AB57-4318-A96E-F125C71E2C1E}"/>
    <dgm:cxn modelId="{ABADEE4D-35C3-FC46-A619-BD72B1527385}" type="presOf" srcId="{ED267080-7A7F-48C3-903D-1C1E2C83FF80}" destId="{DCA19936-9D28-4BBB-A321-CB40304C7A33}" srcOrd="0" destOrd="0" presId="urn:microsoft.com/office/officeart/2005/8/layout/cycle6"/>
    <dgm:cxn modelId="{0305B580-A14A-462B-AB3C-992415D2DC97}" srcId="{ED267080-7A7F-48C3-903D-1C1E2C83FF80}" destId="{CBDB7478-F56B-4A76-BD8E-A06A19ED3C9D}" srcOrd="1" destOrd="0" parTransId="{0CEE3B94-2FE3-4336-9011-2F42F9459C2C}" sibTransId="{4AF4AE04-FB64-4F4F-8193-201A7E301FEC}"/>
    <dgm:cxn modelId="{B43F7CBD-593A-4B49-8980-DA4EFA73D1EE}" type="presOf" srcId="{AEB11046-3B0A-4638-BAB2-7DCE07317F42}" destId="{E5B7C9BD-623A-4527-8CDF-3D759E8BD383}" srcOrd="0" destOrd="0" presId="urn:microsoft.com/office/officeart/2005/8/layout/cycle6"/>
    <dgm:cxn modelId="{4AE4557D-42DC-9947-A3F9-2C396210B67E}" type="presOf" srcId="{53AE5A02-370F-418D-84CB-FF364B05DC27}" destId="{AF70E582-5561-45CC-9163-57584C334553}" srcOrd="0" destOrd="0" presId="urn:microsoft.com/office/officeart/2005/8/layout/cycle6"/>
    <dgm:cxn modelId="{541A2592-1544-5940-9E57-0C88B6F9AF60}" type="presOf" srcId="{C7736A69-6F23-4213-BC5C-5D013F19E6B2}" destId="{0CA606E9-B9A8-4CF5-8C60-07B9B749A42A}" srcOrd="0" destOrd="0" presId="urn:microsoft.com/office/officeart/2005/8/layout/cycle6"/>
    <dgm:cxn modelId="{D383B336-AD56-B04E-8F5A-BE89609F4CD8}" type="presOf" srcId="{5584D6C3-2BEB-4ED7-B07D-20B4D90E83A2}" destId="{D96DE91C-2B9C-4D88-B993-E5E284BC67CC}" srcOrd="0" destOrd="0" presId="urn:microsoft.com/office/officeart/2005/8/layout/cycle6"/>
    <dgm:cxn modelId="{AEA7848C-3015-AD41-A948-57D3579A2B10}" type="presOf" srcId="{041C5239-D035-4BDD-BB9B-4F511AE840E8}" destId="{6181D458-2A26-44A1-B34E-79BDF8300632}" srcOrd="0" destOrd="0" presId="urn:microsoft.com/office/officeart/2005/8/layout/cycle6"/>
    <dgm:cxn modelId="{F2FFBA58-9D80-4148-A326-0FC0057E272F}" srcId="{ED267080-7A7F-48C3-903D-1C1E2C83FF80}" destId="{5584D6C3-2BEB-4ED7-B07D-20B4D90E83A2}" srcOrd="2" destOrd="0" parTransId="{915C017B-449E-4227-8B0E-6BA843F8B69F}" sibTransId="{AEB11046-3B0A-4638-BAB2-7DCE07317F42}"/>
    <dgm:cxn modelId="{885C6122-9C25-CB40-916F-C0A1B53C019C}" type="presOf" srcId="{CBDB7478-F56B-4A76-BD8E-A06A19ED3C9D}" destId="{DBC232A7-8321-415D-9830-67B1B288DABF}" srcOrd="0" destOrd="0" presId="urn:microsoft.com/office/officeart/2005/8/layout/cycle6"/>
    <dgm:cxn modelId="{C96CA57B-1B2E-F34C-B822-264976852E7E}" type="presParOf" srcId="{DCA19936-9D28-4BBB-A321-CB40304C7A33}" destId="{2BF563BB-B496-48A3-B8BA-6B00B6F564DA}" srcOrd="0" destOrd="0" presId="urn:microsoft.com/office/officeart/2005/8/layout/cycle6"/>
    <dgm:cxn modelId="{ECF58F6C-2DF5-3043-A95E-5BE7E0EA63CB}" type="presParOf" srcId="{DCA19936-9D28-4BBB-A321-CB40304C7A33}" destId="{48A4467F-15B8-4DAF-A9B8-9FDF899FDD90}" srcOrd="1" destOrd="0" presId="urn:microsoft.com/office/officeart/2005/8/layout/cycle6"/>
    <dgm:cxn modelId="{4F93CA5B-A2DD-B341-B183-6471AD9785CF}" type="presParOf" srcId="{DCA19936-9D28-4BBB-A321-CB40304C7A33}" destId="{3685DC13-3AA3-4E47-A8CC-2091083FE52A}" srcOrd="2" destOrd="0" presId="urn:microsoft.com/office/officeart/2005/8/layout/cycle6"/>
    <dgm:cxn modelId="{2C236765-75CC-4747-B620-B25D7B118659}" type="presParOf" srcId="{DCA19936-9D28-4BBB-A321-CB40304C7A33}" destId="{DBC232A7-8321-415D-9830-67B1B288DABF}" srcOrd="3" destOrd="0" presId="urn:microsoft.com/office/officeart/2005/8/layout/cycle6"/>
    <dgm:cxn modelId="{363FBD31-CCF7-004C-B0A0-5D7153958BA6}" type="presParOf" srcId="{DCA19936-9D28-4BBB-A321-CB40304C7A33}" destId="{53A73529-BD11-4651-8D19-11B00DA55E4D}" srcOrd="4" destOrd="0" presId="urn:microsoft.com/office/officeart/2005/8/layout/cycle6"/>
    <dgm:cxn modelId="{017D8712-CE4B-B640-A6B7-3BA38E5451E6}" type="presParOf" srcId="{DCA19936-9D28-4BBB-A321-CB40304C7A33}" destId="{2E0573C5-26DB-48ED-A76C-003673342B10}" srcOrd="5" destOrd="0" presId="urn:microsoft.com/office/officeart/2005/8/layout/cycle6"/>
    <dgm:cxn modelId="{FB32060F-C94E-FC4A-B637-A23F68AFFEDA}" type="presParOf" srcId="{DCA19936-9D28-4BBB-A321-CB40304C7A33}" destId="{D96DE91C-2B9C-4D88-B993-E5E284BC67CC}" srcOrd="6" destOrd="0" presId="urn:microsoft.com/office/officeart/2005/8/layout/cycle6"/>
    <dgm:cxn modelId="{A7924B7C-6530-484E-A179-22B766FA6E92}" type="presParOf" srcId="{DCA19936-9D28-4BBB-A321-CB40304C7A33}" destId="{8DBD4241-866F-41D0-8CD4-A12657BC0AA3}" srcOrd="7" destOrd="0" presId="urn:microsoft.com/office/officeart/2005/8/layout/cycle6"/>
    <dgm:cxn modelId="{A17B6C5C-752C-C042-9E8A-035CFF9409F0}" type="presParOf" srcId="{DCA19936-9D28-4BBB-A321-CB40304C7A33}" destId="{E5B7C9BD-623A-4527-8CDF-3D759E8BD383}" srcOrd="8" destOrd="0" presId="urn:microsoft.com/office/officeart/2005/8/layout/cycle6"/>
    <dgm:cxn modelId="{5D14D2E9-617D-9643-B3AE-F168A9EDF091}" type="presParOf" srcId="{DCA19936-9D28-4BBB-A321-CB40304C7A33}" destId="{0CA606E9-B9A8-4CF5-8C60-07B9B749A42A}" srcOrd="9" destOrd="0" presId="urn:microsoft.com/office/officeart/2005/8/layout/cycle6"/>
    <dgm:cxn modelId="{69742BE2-6C1C-3840-A7D9-1E0370FDA5E3}" type="presParOf" srcId="{DCA19936-9D28-4BBB-A321-CB40304C7A33}" destId="{921F1239-EDD0-4627-9C1D-C8943577E995}" srcOrd="10" destOrd="0" presId="urn:microsoft.com/office/officeart/2005/8/layout/cycle6"/>
    <dgm:cxn modelId="{01F1FCF0-B586-5E49-A672-7E9E2859D960}" type="presParOf" srcId="{DCA19936-9D28-4BBB-A321-CB40304C7A33}" destId="{6181D458-2A26-44A1-B34E-79BDF8300632}" srcOrd="11" destOrd="0" presId="urn:microsoft.com/office/officeart/2005/8/layout/cycle6"/>
    <dgm:cxn modelId="{D1E6B510-E858-6841-95FD-83A475C3AB2B}" type="presParOf" srcId="{DCA19936-9D28-4BBB-A321-CB40304C7A33}" destId="{AF70E582-5561-45CC-9163-57584C334553}" srcOrd="12" destOrd="0" presId="urn:microsoft.com/office/officeart/2005/8/layout/cycle6"/>
    <dgm:cxn modelId="{703C0993-C0FA-764B-BA9B-537C70E03F11}" type="presParOf" srcId="{DCA19936-9D28-4BBB-A321-CB40304C7A33}" destId="{DEA8B3FC-5A47-4839-9A33-F1B4370C45C4}" srcOrd="13" destOrd="0" presId="urn:microsoft.com/office/officeart/2005/8/layout/cycle6"/>
    <dgm:cxn modelId="{E4B54939-4669-C141-8BBF-3E4E9F42006D}" type="presParOf" srcId="{DCA19936-9D28-4BBB-A321-CB40304C7A33}" destId="{AE90AA4D-7A31-4F78-90E6-D7C2E099FB56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20769B-0D89-4290-B4F5-970B185293E3}">
      <dsp:nvSpPr>
        <dsp:cNvPr id="0" name=""/>
        <dsp:cNvSpPr/>
      </dsp:nvSpPr>
      <dsp:spPr>
        <a:xfrm>
          <a:off x="0" y="176995"/>
          <a:ext cx="2368153" cy="947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700" kern="1200" dirty="0" smtClean="0"/>
            <a:t>Planning</a:t>
          </a:r>
          <a:endParaRPr lang="en-CA" sz="3700" kern="1200" dirty="0"/>
        </a:p>
      </dsp:txBody>
      <dsp:txXfrm>
        <a:off x="0" y="176995"/>
        <a:ext cx="2368153" cy="947261"/>
      </dsp:txXfrm>
    </dsp:sp>
    <dsp:sp modelId="{8B6869B2-FDE6-403A-A226-7BDAC5697F45}">
      <dsp:nvSpPr>
        <dsp:cNvPr id="0" name=""/>
        <dsp:cNvSpPr/>
      </dsp:nvSpPr>
      <dsp:spPr>
        <a:xfrm>
          <a:off x="2428" y="1188547"/>
          <a:ext cx="2368153" cy="31421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400" kern="1200" dirty="0" smtClean="0"/>
            <a:t> </a:t>
          </a:r>
          <a:r>
            <a:rPr lang="en-CA" sz="2000" kern="1200" dirty="0" smtClean="0"/>
            <a:t>Establish goals</a:t>
          </a:r>
          <a:endParaRPr lang="en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Analyze the audiences </a:t>
          </a:r>
          <a:endParaRPr lang="en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Gathering and collecting</a:t>
          </a:r>
          <a:endParaRPr lang="en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Analyzing and organizing</a:t>
          </a:r>
          <a:endParaRPr lang="en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Choosing a form </a:t>
          </a:r>
          <a:endParaRPr lang="en-CA" sz="2000" kern="1200" dirty="0"/>
        </a:p>
      </dsp:txBody>
      <dsp:txXfrm>
        <a:off x="2428" y="1188547"/>
        <a:ext cx="2368153" cy="3142167"/>
      </dsp:txXfrm>
    </dsp:sp>
    <dsp:sp modelId="{1C7535B0-4723-4460-822C-0840C226E55D}">
      <dsp:nvSpPr>
        <dsp:cNvPr id="0" name=""/>
        <dsp:cNvSpPr/>
      </dsp:nvSpPr>
      <dsp:spPr>
        <a:xfrm>
          <a:off x="2702123" y="241285"/>
          <a:ext cx="2368153" cy="947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700" kern="1200" dirty="0" smtClean="0"/>
            <a:t>Drafting</a:t>
          </a:r>
          <a:endParaRPr lang="en-CA" sz="3700" kern="1200" dirty="0"/>
        </a:p>
      </dsp:txBody>
      <dsp:txXfrm>
        <a:off x="2702123" y="241285"/>
        <a:ext cx="2368153" cy="947261"/>
      </dsp:txXfrm>
    </dsp:sp>
    <dsp:sp modelId="{0FE28AAD-527D-4D2D-9673-002EFDF0B7EF}">
      <dsp:nvSpPr>
        <dsp:cNvPr id="0" name=""/>
        <dsp:cNvSpPr/>
      </dsp:nvSpPr>
      <dsp:spPr>
        <a:xfrm>
          <a:off x="2702123" y="1188547"/>
          <a:ext cx="2368153" cy="31421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400" kern="1200" dirty="0" smtClean="0"/>
            <a:t>Being flexible</a:t>
          </a:r>
          <a:endParaRPr lang="en-C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400" kern="1200" dirty="0" smtClean="0"/>
            <a:t>Keep going</a:t>
          </a:r>
          <a:endParaRPr lang="en-C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400" kern="1200" dirty="0" smtClean="0"/>
            <a:t>Using your own favorite  strategies</a:t>
          </a:r>
          <a:endParaRPr lang="en-CA" sz="2400" kern="1200" dirty="0"/>
        </a:p>
      </dsp:txBody>
      <dsp:txXfrm>
        <a:off x="2702123" y="1188547"/>
        <a:ext cx="2368153" cy="3142167"/>
      </dsp:txXfrm>
    </dsp:sp>
    <dsp:sp modelId="{437978BF-76D6-47FB-88CF-F20E9541D7B0}">
      <dsp:nvSpPr>
        <dsp:cNvPr id="0" name=""/>
        <dsp:cNvSpPr/>
      </dsp:nvSpPr>
      <dsp:spPr>
        <a:xfrm>
          <a:off x="5404246" y="274278"/>
          <a:ext cx="2368153" cy="947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700" kern="1200" dirty="0" smtClean="0"/>
            <a:t>Revising</a:t>
          </a:r>
          <a:endParaRPr lang="en-CA" sz="3700" kern="1200" dirty="0"/>
        </a:p>
      </dsp:txBody>
      <dsp:txXfrm>
        <a:off x="5404246" y="274278"/>
        <a:ext cx="2368153" cy="947261"/>
      </dsp:txXfrm>
    </dsp:sp>
    <dsp:sp modelId="{1A61B76F-6A10-4BE3-B512-DBF905C37D5F}">
      <dsp:nvSpPr>
        <dsp:cNvPr id="0" name=""/>
        <dsp:cNvSpPr/>
      </dsp:nvSpPr>
      <dsp:spPr>
        <a:xfrm>
          <a:off x="5401818" y="1188547"/>
          <a:ext cx="2368153" cy="31421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400" kern="1200" dirty="0" smtClean="0"/>
            <a:t>Revising contents, structure, and format</a:t>
          </a:r>
          <a:endParaRPr lang="en-C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400" kern="1200" dirty="0" smtClean="0"/>
            <a:t>Editing sentences and words</a:t>
          </a:r>
          <a:endParaRPr lang="en-C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400" kern="1200" dirty="0" smtClean="0"/>
            <a:t>proofreading</a:t>
          </a:r>
          <a:endParaRPr lang="en-CA" sz="2400" kern="1200" dirty="0"/>
        </a:p>
      </dsp:txBody>
      <dsp:txXfrm>
        <a:off x="5401818" y="1188547"/>
        <a:ext cx="2368153" cy="314216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F563BB-B496-48A3-B8BA-6B00B6F564DA}">
      <dsp:nvSpPr>
        <dsp:cNvPr id="0" name=""/>
        <dsp:cNvSpPr/>
      </dsp:nvSpPr>
      <dsp:spPr>
        <a:xfrm>
          <a:off x="2888552" y="-70706"/>
          <a:ext cx="1518515" cy="9870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Letters</a:t>
          </a:r>
          <a:endParaRPr lang="en-US" sz="1800" kern="1200" dirty="0"/>
        </a:p>
      </dsp:txBody>
      <dsp:txXfrm>
        <a:off x="2888552" y="-70706"/>
        <a:ext cx="1518515" cy="987035"/>
      </dsp:txXfrm>
    </dsp:sp>
    <dsp:sp modelId="{3685DC13-3AA3-4E47-A8CC-2091083FE52A}">
      <dsp:nvSpPr>
        <dsp:cNvPr id="0" name=""/>
        <dsp:cNvSpPr/>
      </dsp:nvSpPr>
      <dsp:spPr>
        <a:xfrm>
          <a:off x="1990234" y="379035"/>
          <a:ext cx="3164994" cy="3164994"/>
        </a:xfrm>
        <a:custGeom>
          <a:avLst/>
          <a:gdLst/>
          <a:ahLst/>
          <a:cxnLst/>
          <a:rect l="0" t="0" r="0" b="0"/>
          <a:pathLst>
            <a:path>
              <a:moveTo>
                <a:pt x="2423697" y="242094"/>
              </a:moveTo>
              <a:arcTo wR="1582497" hR="1582497" stAng="18126675" swAng="1742135"/>
            </a:path>
          </a:pathLst>
        </a:custGeom>
        <a:noFill/>
        <a:ln w="1143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232A7-8321-415D-9830-67B1B288DABF}">
      <dsp:nvSpPr>
        <dsp:cNvPr id="0" name=""/>
        <dsp:cNvSpPr/>
      </dsp:nvSpPr>
      <dsp:spPr>
        <a:xfrm>
          <a:off x="4396942" y="1204968"/>
          <a:ext cx="1518515" cy="98703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Memos</a:t>
          </a:r>
          <a:endParaRPr lang="en-US" sz="1800" kern="1200" dirty="0"/>
        </a:p>
      </dsp:txBody>
      <dsp:txXfrm>
        <a:off x="4396942" y="1204968"/>
        <a:ext cx="1518515" cy="987035"/>
      </dsp:txXfrm>
    </dsp:sp>
    <dsp:sp modelId="{2E0573C5-26DB-48ED-A76C-003673342B10}">
      <dsp:nvSpPr>
        <dsp:cNvPr id="0" name=""/>
        <dsp:cNvSpPr/>
      </dsp:nvSpPr>
      <dsp:spPr>
        <a:xfrm>
          <a:off x="2010843" y="628405"/>
          <a:ext cx="3164994" cy="3164994"/>
        </a:xfrm>
        <a:custGeom>
          <a:avLst/>
          <a:gdLst/>
          <a:ahLst/>
          <a:cxnLst/>
          <a:rect l="0" t="0" r="0" b="0"/>
          <a:pathLst>
            <a:path>
              <a:moveTo>
                <a:pt x="3164929" y="1568126"/>
              </a:moveTo>
              <a:arcTo wR="1582497" hR="1582497" stAng="21568780" swAng="967477"/>
            </a:path>
          </a:pathLst>
        </a:custGeom>
        <a:noFill/>
        <a:ln w="1143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6DE91C-2B9C-4D88-B993-E5E284BC67CC}">
      <dsp:nvSpPr>
        <dsp:cNvPr id="0" name=""/>
        <dsp:cNvSpPr/>
      </dsp:nvSpPr>
      <dsp:spPr>
        <a:xfrm>
          <a:off x="4022338" y="2640941"/>
          <a:ext cx="1518515" cy="98703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Emails</a:t>
          </a:r>
          <a:endParaRPr lang="en-US" sz="1800" kern="1200" dirty="0"/>
        </a:p>
      </dsp:txBody>
      <dsp:txXfrm>
        <a:off x="4022338" y="2640941"/>
        <a:ext cx="1518515" cy="987035"/>
      </dsp:txXfrm>
    </dsp:sp>
    <dsp:sp modelId="{E5B7C9BD-623A-4527-8CDF-3D759E8BD383}">
      <dsp:nvSpPr>
        <dsp:cNvPr id="0" name=""/>
        <dsp:cNvSpPr/>
      </dsp:nvSpPr>
      <dsp:spPr>
        <a:xfrm>
          <a:off x="2200882" y="414152"/>
          <a:ext cx="3164994" cy="3164994"/>
        </a:xfrm>
        <a:custGeom>
          <a:avLst/>
          <a:gdLst/>
          <a:ahLst/>
          <a:cxnLst/>
          <a:rect l="0" t="0" r="0" b="0"/>
          <a:pathLst>
            <a:path>
              <a:moveTo>
                <a:pt x="1814852" y="3147843"/>
              </a:moveTo>
              <a:arcTo wR="1582497" hR="1582497" stAng="4893412" swAng="1432889"/>
            </a:path>
          </a:pathLst>
        </a:custGeom>
        <a:noFill/>
        <a:ln w="1143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606E9-B9A8-4CF5-8C60-07B9B749A42A}">
      <dsp:nvSpPr>
        <dsp:cNvPr id="0" name=""/>
        <dsp:cNvSpPr/>
      </dsp:nvSpPr>
      <dsp:spPr>
        <a:xfrm>
          <a:off x="1837167" y="2640946"/>
          <a:ext cx="1518515" cy="9870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Text &amp;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Instant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Messages</a:t>
          </a:r>
          <a:endParaRPr lang="en-US" sz="1800" kern="1200" dirty="0"/>
        </a:p>
      </dsp:txBody>
      <dsp:txXfrm>
        <a:off x="1837167" y="2640946"/>
        <a:ext cx="1518515" cy="987035"/>
      </dsp:txXfrm>
    </dsp:sp>
    <dsp:sp modelId="{6181D458-2A26-44A1-B34E-79BDF8300632}">
      <dsp:nvSpPr>
        <dsp:cNvPr id="0" name=""/>
        <dsp:cNvSpPr/>
      </dsp:nvSpPr>
      <dsp:spPr>
        <a:xfrm>
          <a:off x="2134765" y="485887"/>
          <a:ext cx="3164994" cy="3164994"/>
        </a:xfrm>
        <a:custGeom>
          <a:avLst/>
          <a:gdLst/>
          <a:ahLst/>
          <a:cxnLst/>
          <a:rect l="0" t="0" r="0" b="0"/>
          <a:pathLst>
            <a:path>
              <a:moveTo>
                <a:pt x="105550" y="2150764"/>
              </a:moveTo>
              <a:arcTo wR="1582497" hR="1582497" stAng="9537323" swAng="983854"/>
            </a:path>
          </a:pathLst>
        </a:custGeom>
        <a:noFill/>
        <a:ln w="1143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0E582-5561-45CC-9163-57584C334553}">
      <dsp:nvSpPr>
        <dsp:cNvPr id="0" name=""/>
        <dsp:cNvSpPr/>
      </dsp:nvSpPr>
      <dsp:spPr>
        <a:xfrm>
          <a:off x="1400127" y="1204969"/>
          <a:ext cx="1518515" cy="98703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Online Social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Networks</a:t>
          </a:r>
          <a:endParaRPr lang="en-US" sz="1800" kern="1200" dirty="0"/>
        </a:p>
      </dsp:txBody>
      <dsp:txXfrm>
        <a:off x="1400127" y="1204969"/>
        <a:ext cx="1518515" cy="987035"/>
      </dsp:txXfrm>
    </dsp:sp>
    <dsp:sp modelId="{AE90AA4D-7A31-4F78-90E6-D7C2E099FB56}">
      <dsp:nvSpPr>
        <dsp:cNvPr id="0" name=""/>
        <dsp:cNvSpPr/>
      </dsp:nvSpPr>
      <dsp:spPr>
        <a:xfrm>
          <a:off x="2175225" y="356786"/>
          <a:ext cx="3164994" cy="3164994"/>
        </a:xfrm>
        <a:custGeom>
          <a:avLst/>
          <a:gdLst/>
          <a:ahLst/>
          <a:cxnLst/>
          <a:rect l="0" t="0" r="0" b="0"/>
          <a:pathLst>
            <a:path>
              <a:moveTo>
                <a:pt x="184383" y="841164"/>
              </a:moveTo>
              <a:arcTo wR="1582497" hR="1582497" stAng="12476054" swAng="1707815"/>
            </a:path>
          </a:pathLst>
        </a:custGeom>
        <a:noFill/>
        <a:ln w="1143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FFA15-D99E-E04D-878E-3738287486A8}" type="datetimeFigureOut">
              <a:rPr lang="en-US" smtClean="0"/>
              <a:pPr/>
              <a:t>1/28/16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DA0DD-469F-4A4B-A43D-9723FFF8C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DA0DD-469F-4A4B-A43D-9723FFF8C45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B7CD99EE-FDCB-1442-B00E-97E95D998C28}" type="slidenum">
              <a:rPr lang="en-US"/>
              <a:pPr/>
              <a:t>14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3E9317D4-03BE-294C-8004-7EEA69E842DE}" type="slidenum">
              <a:rPr lang="en-US"/>
              <a:pPr/>
              <a:t>16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B5312EAF-AA67-DE43-9D0E-DC3799D3D77F}" type="slidenum">
              <a:rPr lang="en-US"/>
              <a:pPr/>
              <a:t>18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BBFBA68C-3535-284D-877B-726AD851D87B}" type="slidenum">
              <a:rPr lang="en-US"/>
              <a:pPr/>
              <a:t>19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5742662A-3490-534F-AB6D-EE742D5D0B1C}" type="slidenum">
              <a:rPr lang="en-US"/>
              <a:pPr/>
              <a:t>20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D55D99D-E5C6-2547-A566-6F00AC7491E5}" type="slidenum">
              <a:rPr lang="en-US"/>
              <a:pPr/>
              <a:t>21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D7181242-C845-A54E-97D3-BF6ECB1E2DE7}" type="slidenum">
              <a:rPr lang="en-US"/>
              <a:pPr/>
              <a:t>22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D5B9A9CD-CC88-8247-92BE-0971EE90C87E}" type="slidenum">
              <a:rPr lang="en-US"/>
              <a:pPr/>
              <a:t>23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AU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39D356AE-914C-C842-B823-FFC64CA8136F}" type="datetimeFigureOut">
              <a:rPr lang="en-US" smtClean="0"/>
              <a:pPr/>
              <a:t>1/28/16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56AE-914C-C842-B823-FFC64CA8136F}" type="datetimeFigureOut">
              <a:rPr lang="en-US" smtClean="0"/>
              <a:pPr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638E-58C6-234B-BCBD-577691903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39D356AE-914C-C842-B823-FFC64CA8136F}" type="datetimeFigureOut">
              <a:rPr lang="en-US" smtClean="0"/>
              <a:pPr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88638E-58C6-234B-BCBD-577691903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56AE-914C-C842-B823-FFC64CA8136F}" type="datetimeFigureOut">
              <a:rPr lang="en-US" smtClean="0"/>
              <a:pPr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638E-58C6-234B-BCBD-577691903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D356AE-914C-C842-B823-FFC64CA8136F}" type="datetimeFigureOut">
              <a:rPr lang="en-US" smtClean="0"/>
              <a:pPr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56AE-914C-C842-B823-FFC64CA8136F}" type="datetimeFigureOut">
              <a:rPr lang="en-US" smtClean="0"/>
              <a:pPr/>
              <a:t>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638E-58C6-234B-BCBD-577691903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56AE-914C-C842-B823-FFC64CA8136F}" type="datetimeFigureOut">
              <a:rPr lang="en-US" smtClean="0"/>
              <a:pPr/>
              <a:t>1/28/16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638E-58C6-234B-BCBD-577691903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56AE-914C-C842-B823-FFC64CA8136F}" type="datetimeFigureOut">
              <a:rPr lang="en-US" smtClean="0"/>
              <a:pPr/>
              <a:t>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638E-58C6-234B-BCBD-577691903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D356AE-914C-C842-B823-FFC64CA8136F}" type="datetimeFigureOut">
              <a:rPr lang="en-US" smtClean="0"/>
              <a:pPr/>
              <a:t>1/28/16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638E-58C6-234B-BCBD-577691903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56AE-914C-C842-B823-FFC64CA8136F}" type="datetimeFigureOut">
              <a:rPr lang="en-US" smtClean="0"/>
              <a:pPr/>
              <a:t>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56AE-914C-C842-B823-FFC64CA8136F}" type="datetimeFigureOut">
              <a:rPr lang="en-US" smtClean="0"/>
              <a:pPr/>
              <a:t>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638E-58C6-234B-BCBD-577691903E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AU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AU" smtClean="0"/>
              <a:t>Click to edit Master text styles</a:t>
            </a:r>
          </a:p>
          <a:p>
            <a:pPr lvl="1" eaLnBrk="1" latinLnBrk="0" hangingPunct="1"/>
            <a:r>
              <a:rPr kumimoji="0" lang="en-AU" smtClean="0"/>
              <a:t>Second level</a:t>
            </a:r>
          </a:p>
          <a:p>
            <a:pPr lvl="2" eaLnBrk="1" latinLnBrk="0" hangingPunct="1"/>
            <a:r>
              <a:rPr kumimoji="0" lang="en-AU" smtClean="0"/>
              <a:t>Third level</a:t>
            </a:r>
          </a:p>
          <a:p>
            <a:pPr lvl="3" eaLnBrk="1" latinLnBrk="0" hangingPunct="1"/>
            <a:r>
              <a:rPr kumimoji="0" lang="en-AU" smtClean="0"/>
              <a:t>Fourth level</a:t>
            </a:r>
          </a:p>
          <a:p>
            <a:pPr lvl="4" eaLnBrk="1" latinLnBrk="0" hangingPunct="1"/>
            <a:r>
              <a:rPr kumimoji="0" lang="en-AU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39D356AE-914C-C842-B823-FFC64CA8136F}" type="datetimeFigureOut">
              <a:rPr lang="en-US" smtClean="0"/>
              <a:pPr/>
              <a:t>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C188638E-58C6-234B-BCBD-577691903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1486" y="533400"/>
            <a:ext cx="6175074" cy="3006464"/>
          </a:xfrm>
        </p:spPr>
        <p:txBody>
          <a:bodyPr/>
          <a:lstStyle/>
          <a:p>
            <a:r>
              <a:rPr lang="en-US" dirty="0" smtClean="0"/>
              <a:t>Choosing the best process and 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Chapter </a:t>
            </a:r>
            <a:r>
              <a:rPr lang="en-US" smtClean="0"/>
              <a:t>6</a:t>
            </a:r>
          </a:p>
          <a:p>
            <a:endParaRPr lang="en-US" smtClean="0"/>
          </a:p>
          <a:p>
            <a:r>
              <a:rPr lang="en-US" dirty="0" smtClean="0"/>
              <a:t>Md. Al-</a:t>
            </a:r>
            <a:r>
              <a:rPr lang="en-US" dirty="0" err="1" smtClean="0"/>
              <a:t>Amin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1502" y="266199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ultiplepageletter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 l="88" t="-114" r="74" b="738"/>
          <a:stretch/>
        </p:blipFill>
        <p:spPr>
          <a:xfrm>
            <a:off x="1500587" y="0"/>
            <a:ext cx="4938465" cy="6554202"/>
          </a:xfrm>
        </p:spPr>
      </p:pic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60446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dirty="0"/>
              <a:t>Memos are internal letters.</a:t>
            </a:r>
          </a:p>
          <a:p>
            <a:pPr eaLnBrk="1" hangingPunct="1"/>
            <a:r>
              <a:rPr lang="en-CA" dirty="0"/>
              <a:t>It is used as a short proposal. Should not exceed one page.</a:t>
            </a:r>
          </a:p>
          <a:p>
            <a:pPr eaLnBrk="1" hangingPunct="1"/>
            <a:r>
              <a:rPr lang="en-CA" dirty="0"/>
              <a:t>Memos are sent to co-workers and colleagues.</a:t>
            </a:r>
          </a:p>
          <a:p>
            <a:pPr eaLnBrk="1" hangingPunct="1"/>
            <a:r>
              <a:rPr lang="en-CA" dirty="0"/>
              <a:t>They are more informal and do not require a closure statement like business messages.</a:t>
            </a:r>
          </a:p>
          <a:p>
            <a:pPr eaLnBrk="1" hangingPunct="1"/>
            <a:r>
              <a:rPr lang="en-CA" dirty="0"/>
              <a:t>Do not use memos for a lot of information. Some memos may be classified as reports. </a:t>
            </a:r>
          </a:p>
          <a:p>
            <a:pPr eaLnBrk="1" hangingPunct="1"/>
            <a:r>
              <a:rPr lang="en-CA" dirty="0"/>
              <a:t>Some large companies have additional headings.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Memorandums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 2" pitchFamily="-65" charset="2"/>
              <a:buNone/>
            </a:pPr>
            <a:r>
              <a:rPr lang="en-CA" sz="2400" dirty="0" smtClean="0"/>
              <a:t>Memo: sometimes the word Memo appears at the top</a:t>
            </a:r>
          </a:p>
          <a:p>
            <a:pPr>
              <a:buFont typeface="Wingdings 2" pitchFamily="-65" charset="2"/>
              <a:buNone/>
            </a:pPr>
            <a:r>
              <a:rPr lang="en-CA" sz="2400" dirty="0" smtClean="0"/>
              <a:t>TO</a:t>
            </a:r>
            <a:r>
              <a:rPr lang="en-CA" sz="2400" dirty="0"/>
              <a:t>: </a:t>
            </a:r>
            <a:r>
              <a:rPr lang="en-CA" sz="2400" dirty="0" smtClean="0"/>
              <a:t>recipients’ </a:t>
            </a:r>
            <a:r>
              <a:rPr lang="en-CA" sz="2400" dirty="0"/>
              <a:t>names and job titles</a:t>
            </a:r>
          </a:p>
          <a:p>
            <a:pPr>
              <a:buFont typeface="Wingdings 2" pitchFamily="-65" charset="2"/>
              <a:buNone/>
            </a:pPr>
            <a:r>
              <a:rPr lang="en-CA" sz="2400" dirty="0"/>
              <a:t>FROM: writer’s name and job title</a:t>
            </a:r>
          </a:p>
          <a:p>
            <a:pPr>
              <a:buFont typeface="Wingdings 2" pitchFamily="-65" charset="2"/>
              <a:buNone/>
            </a:pPr>
            <a:r>
              <a:rPr lang="en-CA" sz="2400" dirty="0"/>
              <a:t>DATE:</a:t>
            </a:r>
          </a:p>
          <a:p>
            <a:pPr>
              <a:buFont typeface="Wingdings 2" pitchFamily="-65" charset="2"/>
              <a:buNone/>
            </a:pPr>
            <a:r>
              <a:rPr lang="en-CA" sz="2400" dirty="0"/>
              <a:t>SUBJECT: description of what the memo is about.</a:t>
            </a:r>
          </a:p>
          <a:p>
            <a:pPr>
              <a:buFont typeface="Wingdings 2" pitchFamily="-65" charset="2"/>
              <a:buNone/>
            </a:pPr>
            <a:endParaRPr lang="en-CA" sz="2400" dirty="0"/>
          </a:p>
          <a:p>
            <a:pPr>
              <a:buFont typeface="Wingdings 2" pitchFamily="-65" charset="2"/>
              <a:buNone/>
            </a:pPr>
            <a:r>
              <a:rPr lang="en-CA" sz="2400" dirty="0"/>
              <a:t>First sentence: reason for the memo.</a:t>
            </a:r>
          </a:p>
          <a:p>
            <a:pPr>
              <a:buFont typeface="Wingdings 2" pitchFamily="-65" charset="2"/>
              <a:buNone/>
            </a:pPr>
            <a:r>
              <a:rPr lang="en-CA" sz="2400" dirty="0"/>
              <a:t>Second sentence: any instructions or information.</a:t>
            </a:r>
          </a:p>
          <a:p>
            <a:pPr>
              <a:buFont typeface="Wingdings 2" pitchFamily="-65" charset="2"/>
              <a:buNone/>
            </a:pPr>
            <a:r>
              <a:rPr lang="en-CA" sz="2400" dirty="0"/>
              <a:t>Closing sentence: what is required of the reader (confirmation, answers or feedback)</a:t>
            </a:r>
          </a:p>
          <a:p>
            <a:pPr>
              <a:buFont typeface="Wingdings 2" pitchFamily="-65" charset="2"/>
              <a:buNone/>
            </a:pPr>
            <a:endParaRPr lang="en-CA" sz="2400" dirty="0"/>
          </a:p>
          <a:p>
            <a:pPr>
              <a:buFont typeface="Wingdings 2" pitchFamily="-65" charset="2"/>
              <a:buNone/>
            </a:pPr>
            <a:r>
              <a:rPr lang="en-CA" sz="2400" dirty="0"/>
              <a:t>(message should be single spaced)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 format: Sample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864" y="685800"/>
            <a:ext cx="4948238" cy="886968"/>
          </a:xfrm>
        </p:spPr>
        <p:txBody>
          <a:bodyPr/>
          <a:lstStyle/>
          <a:p>
            <a:r>
              <a:rPr lang="en-US" dirty="0" smtClean="0"/>
              <a:t>Memo Format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9416"/>
            <a:ext cx="5816600" cy="40386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08702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Email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160588" y="1611313"/>
            <a:ext cx="4873625" cy="4956175"/>
          </a:xfrm>
        </p:spPr>
        <p:txBody>
          <a:bodyPr/>
          <a:lstStyle/>
          <a:p>
            <a:pPr eaLnBrk="1" hangingPunct="1"/>
            <a:r>
              <a:rPr lang="en-US" sz="3300" dirty="0"/>
              <a:t>Explosive recent growth</a:t>
            </a:r>
          </a:p>
          <a:p>
            <a:pPr eaLnBrk="1" hangingPunct="1"/>
            <a:r>
              <a:rPr lang="en-US" sz="3300" dirty="0"/>
              <a:t>And the growth to </a:t>
            </a:r>
            <a:r>
              <a:rPr lang="en-US" sz="3300" dirty="0" smtClean="0"/>
              <a:t>continue</a:t>
            </a:r>
          </a:p>
          <a:p>
            <a:pPr eaLnBrk="1" hangingPunct="1"/>
            <a:r>
              <a:rPr lang="en-US" sz="3300" dirty="0" smtClean="0"/>
              <a:t>Make sure you have a formal and neutral e-mail addresses, ideally consisted of first and last name</a:t>
            </a:r>
            <a:endParaRPr lang="en-US" sz="33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defTabSz="1031875"/>
            <a:r>
              <a:rPr lang="en-US"/>
              <a:t>5-</a:t>
            </a:r>
            <a:fld id="{1661CB96-3851-4242-9AF4-DC419977D6E9}" type="slidenum">
              <a:rPr lang="en-US"/>
              <a:pPr defTabSz="1031875"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Terrible E-mail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Brokenheart.hridoy@gmail.com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err="1" smtClean="0">
                <a:solidFill>
                  <a:srgbClr val="B83D68"/>
                </a:solidFill>
              </a:rPr>
              <a:t>Sweetgirl.samina@gmail.com</a:t>
            </a:r>
            <a:endParaRPr lang="en-US" dirty="0" smtClean="0">
              <a:solidFill>
                <a:srgbClr val="B83D68"/>
              </a:solidFill>
            </a:endParaRPr>
          </a:p>
          <a:p>
            <a:r>
              <a:rPr lang="en-US" dirty="0" smtClean="0">
                <a:solidFill>
                  <a:srgbClr val="B83D68"/>
                </a:solidFill>
              </a:rPr>
              <a:t>Rudestgirl007@gmail.com</a:t>
            </a:r>
          </a:p>
          <a:p>
            <a:r>
              <a:rPr lang="en-US" dirty="0" err="1" smtClean="0">
                <a:solidFill>
                  <a:srgbClr val="B83D68"/>
                </a:solidFill>
              </a:rPr>
              <a:t>DavidAtHotmailDotComIMeanYahooDotCom@yahoo.com</a:t>
            </a:r>
            <a:endParaRPr lang="en-US" dirty="0" smtClean="0">
              <a:solidFill>
                <a:srgbClr val="B83D68"/>
              </a:solidFill>
            </a:endParaRPr>
          </a:p>
          <a:p>
            <a:r>
              <a:rPr lang="en-US" dirty="0" smtClean="0">
                <a:solidFill>
                  <a:srgbClr val="B83D68"/>
                </a:solidFill>
              </a:rPr>
              <a:t>Santacloss_6@yahoo.com</a:t>
            </a:r>
          </a:p>
          <a:p>
            <a:r>
              <a:rPr lang="en-US" dirty="0" smtClean="0">
                <a:solidFill>
                  <a:srgbClr val="B83D68"/>
                </a:solidFill>
              </a:rPr>
              <a:t>kingofleon1987@hotmail.com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Structure of Email  </a:t>
            </a:r>
            <a:endParaRPr lang="en-US" sz="18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14600" y="1778000"/>
            <a:ext cx="4171950" cy="4757738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3300" dirty="0"/>
              <a:t>Standardized elements</a:t>
            </a:r>
          </a:p>
          <a:p>
            <a:pPr lvl="1" eaLnBrk="1" hangingPunct="1"/>
            <a:r>
              <a:rPr lang="en-US" sz="2800" dirty="0"/>
              <a:t>To</a:t>
            </a:r>
          </a:p>
          <a:p>
            <a:pPr lvl="1" eaLnBrk="1" hangingPunct="1"/>
            <a:r>
              <a:rPr lang="en-US" sz="2800" dirty="0"/>
              <a:t>Cc</a:t>
            </a:r>
          </a:p>
          <a:p>
            <a:pPr lvl="1" eaLnBrk="1" hangingPunct="1"/>
            <a:r>
              <a:rPr lang="en-US" sz="2800" dirty="0"/>
              <a:t>Bcc</a:t>
            </a:r>
          </a:p>
          <a:p>
            <a:pPr lvl="1" eaLnBrk="1" hangingPunct="1"/>
            <a:r>
              <a:rPr lang="en-US" sz="2800" dirty="0"/>
              <a:t>Subject</a:t>
            </a:r>
            <a:endParaRPr lang="en-US" sz="2800" dirty="0" smtClean="0"/>
          </a:p>
          <a:p>
            <a:pPr lvl="1" eaLnBrk="1" hangingPunct="1"/>
            <a:r>
              <a:rPr lang="en-US" sz="2800" dirty="0" smtClean="0"/>
              <a:t>Attachments</a:t>
            </a:r>
          </a:p>
          <a:p>
            <a:pPr lvl="1" eaLnBrk="1" hangingPunct="1"/>
            <a:r>
              <a:rPr lang="en-US" sz="2800" dirty="0" smtClean="0"/>
              <a:t>Salutation</a:t>
            </a:r>
          </a:p>
          <a:p>
            <a:pPr lvl="1" eaLnBrk="1" hangingPunct="1"/>
            <a:r>
              <a:rPr lang="en-US" sz="2800" dirty="0" smtClean="0"/>
              <a:t>Message (opening, main body, call to action) </a:t>
            </a:r>
          </a:p>
          <a:p>
            <a:pPr lvl="1" eaLnBrk="1" hangingPunct="1"/>
            <a:r>
              <a:rPr lang="en-US" sz="2800" dirty="0" smtClean="0"/>
              <a:t> Closing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Mistakes people make in email subject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Not writing one</a:t>
            </a:r>
          </a:p>
          <a:p>
            <a:r>
              <a:rPr lang="en-US" dirty="0" smtClean="0"/>
              <a:t> Writing too much (More than 6-8 words)</a:t>
            </a:r>
          </a:p>
          <a:p>
            <a:r>
              <a:rPr lang="en-US" dirty="0" smtClean="0"/>
              <a:t> Being too vague (do you have a sec?)</a:t>
            </a:r>
          </a:p>
          <a:p>
            <a:pPr>
              <a:buFontTx/>
              <a:buChar char="-"/>
            </a:pPr>
            <a:r>
              <a:rPr lang="en-US" dirty="0" smtClean="0"/>
              <a:t>Be clear and specific </a:t>
            </a:r>
          </a:p>
          <a:p>
            <a:r>
              <a:rPr lang="en-US" dirty="0" smtClean="0"/>
              <a:t>Not to place the important element</a:t>
            </a:r>
          </a:p>
          <a:p>
            <a:r>
              <a:rPr lang="en-US" dirty="0" smtClean="0"/>
              <a:t> Using filler words (hello, thanks)</a:t>
            </a:r>
          </a:p>
          <a:p>
            <a:r>
              <a:rPr lang="en-US" dirty="0" smtClean="0"/>
              <a:t>Putting words in ALL CAPS</a:t>
            </a:r>
          </a:p>
          <a:p>
            <a:r>
              <a:rPr lang="en-US" dirty="0" smtClean="0"/>
              <a:t>Using the wrong name</a:t>
            </a:r>
          </a:p>
          <a:p>
            <a:r>
              <a:rPr lang="en-US" dirty="0" smtClean="0"/>
              <a:t>Using illogical words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Formality of Email Writing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81075" y="1611313"/>
            <a:ext cx="7554913" cy="4956175"/>
          </a:xfrm>
        </p:spPr>
        <p:txBody>
          <a:bodyPr/>
          <a:lstStyle/>
          <a:p>
            <a:pPr eaLnBrk="1" hangingPunct="1"/>
            <a:r>
              <a:rPr lang="en-US" sz="3300"/>
              <a:t>Range is from highly formal to highly informal.</a:t>
            </a:r>
          </a:p>
          <a:p>
            <a:pPr eaLnBrk="1" hangingPunct="1"/>
            <a:r>
              <a:rPr lang="en-US" sz="3300"/>
              <a:t>Three general writing styles:</a:t>
            </a:r>
          </a:p>
          <a:p>
            <a:pPr lvl="1" eaLnBrk="1" hangingPunct="1"/>
            <a:r>
              <a:rPr lang="en-US" sz="2800"/>
              <a:t>Casual</a:t>
            </a:r>
          </a:p>
          <a:p>
            <a:pPr lvl="1" eaLnBrk="1" hangingPunct="1"/>
            <a:r>
              <a:rPr lang="en-US" sz="2800"/>
              <a:t>Informal</a:t>
            </a:r>
          </a:p>
          <a:p>
            <a:pPr lvl="1" eaLnBrk="1" hangingPunct="1"/>
            <a:r>
              <a:rPr lang="en-US" sz="2800"/>
              <a:t>Formal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Casual Writing—Acceptable </a:t>
            </a:r>
            <a:br>
              <a:rPr lang="en-US" dirty="0" smtClean="0"/>
            </a:br>
            <a:r>
              <a:rPr lang="en-US" dirty="0" smtClean="0"/>
              <a:t>Between Acquaintances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300" dirty="0" smtClean="0"/>
              <a:t> Personal contractions, personal pronouns, incomplete sentences, initials and highly informal </a:t>
            </a:r>
          </a:p>
          <a:p>
            <a:pPr eaLnBrk="1" hangingPunct="1">
              <a:buFont typeface="Wingdings" pitchFamily="-112" charset="2"/>
              <a:buChar char=" "/>
            </a:pPr>
            <a:r>
              <a:rPr lang="en-US" sz="3300" dirty="0"/>
              <a:t>Example:</a:t>
            </a:r>
            <a:r>
              <a:rPr lang="en-US" sz="3300" dirty="0" smtClean="0"/>
              <a:t> </a:t>
            </a:r>
            <a:endParaRPr lang="en-US" sz="3300" i="1" dirty="0" smtClean="0"/>
          </a:p>
          <a:p>
            <a:pPr eaLnBrk="1" hangingPunct="1">
              <a:buNone/>
            </a:pPr>
            <a:r>
              <a:rPr lang="en-US" sz="3300" i="1" dirty="0" smtClean="0"/>
              <a:t>   “Hi Smith buddy</a:t>
            </a:r>
            <a:r>
              <a:rPr lang="en-US" sz="3300" i="1" dirty="0"/>
              <a:t>! Read your super proposal. IMHO, it’s in the </a:t>
            </a:r>
            <a:r>
              <a:rPr lang="en-US" sz="3300" i="1" dirty="0" smtClean="0"/>
              <a:t>bank”.</a:t>
            </a:r>
            <a:endParaRPr lang="en-US" sz="33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significance of skillful writing </a:t>
            </a:r>
          </a:p>
          <a:p>
            <a:r>
              <a:rPr lang="en-US" dirty="0" smtClean="0"/>
              <a:t>The process of writing </a:t>
            </a:r>
          </a:p>
          <a:p>
            <a:r>
              <a:rPr lang="en-US" dirty="0" smtClean="0"/>
              <a:t>How to write letters </a:t>
            </a:r>
          </a:p>
          <a:p>
            <a:r>
              <a:rPr lang="en-US" dirty="0" smtClean="0"/>
              <a:t>How to write memorandums</a:t>
            </a:r>
          </a:p>
          <a:p>
            <a:r>
              <a:rPr lang="en-US" dirty="0" smtClean="0"/>
              <a:t>How to write e-mails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Informal Writing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025525" y="1611313"/>
            <a:ext cx="7085013" cy="4956175"/>
          </a:xfrm>
        </p:spPr>
        <p:txBody>
          <a:bodyPr/>
          <a:lstStyle/>
          <a:p>
            <a:pPr eaLnBrk="1" hangingPunct="1"/>
            <a:r>
              <a:rPr lang="en-US" sz="3300" dirty="0"/>
              <a:t>Retains some casual qualities (personal pronouns, contractions</a:t>
            </a:r>
            <a:r>
              <a:rPr lang="en-US" sz="3300" dirty="0" smtClean="0"/>
              <a:t>)</a:t>
            </a:r>
          </a:p>
          <a:p>
            <a:pPr eaLnBrk="1" hangingPunct="1"/>
            <a:r>
              <a:rPr lang="en-US" sz="3300" dirty="0" smtClean="0"/>
              <a:t> Polished conversation and organized sentences </a:t>
            </a:r>
          </a:p>
          <a:p>
            <a:pPr eaLnBrk="1" hangingPunct="1"/>
            <a:r>
              <a:rPr lang="en-US" sz="3300" dirty="0"/>
              <a:t>Corresponds to proper conversation</a:t>
            </a:r>
          </a:p>
          <a:p>
            <a:pPr eaLnBrk="1" hangingPunct="1">
              <a:buFont typeface="Wingdings" pitchFamily="-112" charset="2"/>
              <a:buChar char=" "/>
            </a:pPr>
            <a:r>
              <a:rPr lang="en-US" sz="3300" dirty="0"/>
              <a:t>Example: </a:t>
            </a:r>
            <a:r>
              <a:rPr lang="en-US" sz="3300" i="1" dirty="0"/>
              <a:t>“I’ve read your excellent proposal. I predict the administrators will approve it.”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Formal Writing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55663" y="1611313"/>
            <a:ext cx="7466012" cy="4956175"/>
          </a:xfrm>
        </p:spPr>
        <p:txBody>
          <a:bodyPr/>
          <a:lstStyle/>
          <a:p>
            <a:pPr marL="330200" indent="-330200" eaLnBrk="1" hangingPunct="1"/>
            <a:r>
              <a:rPr lang="en-US" sz="3300"/>
              <a:t>Maintains distance between writer and reader.</a:t>
            </a:r>
          </a:p>
          <a:p>
            <a:pPr marL="330200" indent="-330200" eaLnBrk="1" hangingPunct="1"/>
            <a:r>
              <a:rPr lang="en-US" sz="3300"/>
              <a:t>Avoids personal references and contractions.</a:t>
            </a:r>
          </a:p>
          <a:p>
            <a:pPr marL="330200" indent="-330200" eaLnBrk="1" hangingPunct="1">
              <a:buFont typeface="Wingdings" pitchFamily="-112" charset="2"/>
              <a:buChar char=" "/>
            </a:pPr>
            <a:r>
              <a:rPr lang="en-US" sz="3300"/>
              <a:t>Example: </a:t>
            </a:r>
            <a:r>
              <a:rPr lang="en-US" sz="3300" i="1"/>
              <a:t>“The proposal is excellent. The executives are likely to approve it.”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General Email Writing Considerations </a:t>
            </a:r>
            <a:endParaRPr lang="en-US" sz="18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968375" y="1611313"/>
            <a:ext cx="7593013" cy="4956175"/>
          </a:xfrm>
        </p:spPr>
        <p:txBody>
          <a:bodyPr/>
          <a:lstStyle/>
          <a:p>
            <a:pPr marL="601663" indent="-601663" eaLnBrk="1" hangingPunct="1">
              <a:buSzTx/>
              <a:buNone/>
            </a:pPr>
            <a:r>
              <a:rPr lang="en-US" sz="3300" dirty="0"/>
              <a:t>Conciseness</a:t>
            </a:r>
          </a:p>
          <a:p>
            <a:pPr marL="1038225" lvl="1" indent="-306388" eaLnBrk="1" hangingPunct="1"/>
            <a:r>
              <a:rPr lang="en-US" sz="2800" dirty="0"/>
              <a:t>Make the sentences short—only the essentials.</a:t>
            </a:r>
          </a:p>
          <a:p>
            <a:pPr marL="1038225" lvl="1" indent="-306388" eaLnBrk="1" hangingPunct="1"/>
            <a:r>
              <a:rPr lang="en-US" sz="2800" dirty="0"/>
              <a:t>Use words economically.</a:t>
            </a:r>
          </a:p>
          <a:p>
            <a:pPr marL="1038225" lvl="1" indent="-306388" eaLnBrk="1" hangingPunct="1"/>
            <a:r>
              <a:rPr lang="en-US" sz="2800" dirty="0"/>
              <a:t>Paraphrase previous messages concisely.</a:t>
            </a:r>
          </a:p>
          <a:p>
            <a:pPr marL="1038225" lvl="1" indent="-306388" eaLnBrk="1" hangingPunct="1"/>
            <a:r>
              <a:rPr lang="en-US" sz="2800" dirty="0"/>
              <a:t>Quote selectively.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033463" y="1944688"/>
            <a:ext cx="7075487" cy="254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3231" tIns="51616" rIns="103231" bIns="51616">
            <a:prstTxWarp prst="textNoShape">
              <a:avLst/>
            </a:prstTxWarp>
            <a:spAutoFit/>
          </a:bodyPr>
          <a:lstStyle/>
          <a:p>
            <a:pPr marL="255588" indent="-255588" defTabSz="1031875" eaLnBrk="0" hangingPunct="0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Arial Rounded MT Bold" pitchFamily="-112" charset="0"/>
              </a:rPr>
              <a:t>“Remember not only to say the right thing in the right place, but far more difficult still, to leave unsaid the wrong thing at the tempting moment.”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311525" y="4471988"/>
            <a:ext cx="4879975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3231" tIns="51616" rIns="103231" bIns="51616">
            <a:prstTxWarp prst="textNoShape">
              <a:avLst/>
            </a:prstTxWarp>
            <a:spAutoFit/>
          </a:bodyPr>
          <a:lstStyle/>
          <a:p>
            <a:pPr marL="515938" lvl="1" algn="r" defTabSz="1031875" eaLnBrk="0" hangingPunct="0">
              <a:spcBef>
                <a:spcPct val="50000"/>
              </a:spcBef>
            </a:pPr>
            <a:r>
              <a:rPr lang="en-US" sz="2700" b="1">
                <a:solidFill>
                  <a:schemeClr val="tx2"/>
                </a:solidFill>
                <a:latin typeface="Arial Rounded MT Bold" pitchFamily="-112" charset="0"/>
              </a:rPr>
              <a:t>--Benjamin Franklin</a:t>
            </a:r>
            <a:endParaRPr lang="en-US" sz="2700">
              <a:latin typeface="Arial Rounded MT Bold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6966"/>
            <a:ext cx="7239000" cy="806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significance of skillful writing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skill appears ahead of other communication skills </a:t>
            </a:r>
          </a:p>
          <a:p>
            <a:r>
              <a:rPr lang="en-US" dirty="0" smtClean="0"/>
              <a:t>Strong writing skill is required in order to get the promotion </a:t>
            </a:r>
          </a:p>
          <a:p>
            <a:r>
              <a:rPr lang="en-US" dirty="0" smtClean="0"/>
              <a:t>Writing is relatively more difficult than other sorts of communication </a:t>
            </a:r>
          </a:p>
          <a:p>
            <a:r>
              <a:rPr lang="en-US" dirty="0" smtClean="0"/>
              <a:t>Capturing a complex reality by putting one word after another requires ingenuity and discipline.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2769" y="1988840"/>
          <a:ext cx="7772400" cy="4572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3276600" y="2420938"/>
            <a:ext cx="287338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" name="Right Arrow 5"/>
          <p:cNvSpPr/>
          <p:nvPr/>
        </p:nvSpPr>
        <p:spPr>
          <a:xfrm>
            <a:off x="6011863" y="2420938"/>
            <a:ext cx="288925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" name="Left Arrow 6"/>
          <p:cNvSpPr/>
          <p:nvPr/>
        </p:nvSpPr>
        <p:spPr>
          <a:xfrm>
            <a:off x="6011863" y="2924175"/>
            <a:ext cx="288925" cy="2174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" name="Left Arrow 7"/>
          <p:cNvSpPr/>
          <p:nvPr/>
        </p:nvSpPr>
        <p:spPr>
          <a:xfrm>
            <a:off x="3276600" y="2924175"/>
            <a:ext cx="287338" cy="2174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4" name="Curved Right Arrow 13"/>
          <p:cNvSpPr/>
          <p:nvPr/>
        </p:nvSpPr>
        <p:spPr>
          <a:xfrm rot="5400000">
            <a:off x="4355306" y="-531018"/>
            <a:ext cx="649287" cy="511175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of Writing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The three stages are not strictly </a:t>
            </a:r>
            <a:r>
              <a:rPr lang="en-CA" dirty="0" smtClean="0"/>
              <a:t>chronological or separate</a:t>
            </a:r>
          </a:p>
          <a:p>
            <a:r>
              <a:rPr lang="en-CA" dirty="0" smtClean="0"/>
              <a:t>Blend the stages as necessary </a:t>
            </a:r>
          </a:p>
          <a:p>
            <a:r>
              <a:rPr lang="en-CA" dirty="0" smtClean="0"/>
              <a:t>Spend a third of your writing time in each of the stage.</a:t>
            </a:r>
            <a:endParaRPr lang="en-CA" dirty="0"/>
          </a:p>
          <a:p>
            <a:r>
              <a:rPr lang="en-CA" dirty="0"/>
              <a:t>Make the format easily readable for your reader. </a:t>
            </a:r>
          </a:p>
          <a:p>
            <a:r>
              <a:rPr lang="en-CA" dirty="0"/>
              <a:t>The writer is responsible for making the important formatting decision.</a:t>
            </a:r>
          </a:p>
          <a:p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process of writing (cont.)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Types of Business Messages</a:t>
            </a:r>
            <a:endParaRPr lang="en-US" dirty="0"/>
          </a:p>
        </p:txBody>
      </p:sp>
      <p:graphicFrame>
        <p:nvGraphicFramePr>
          <p:cNvPr id="4" name="Content Placeholder 15"/>
          <p:cNvGraphicFramePr>
            <a:graphicFrameLocks noGrp="1"/>
          </p:cNvGraphicFramePr>
          <p:nvPr>
            <p:ph idx="1"/>
          </p:nvPr>
        </p:nvGraphicFramePr>
        <p:xfrm>
          <a:off x="457200" y="2260912"/>
          <a:ext cx="7295620" cy="3708386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60862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Graphic spid="4" grpId="2">
        <p:bldAsOne/>
      </p:bldGraphic>
      <p:bldGraphic spid="4" grpId="3">
        <p:bldAsOne/>
      </p:bldGraphic>
      <p:bldGraphic spid="4" grpId="4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/>
              <a:t>Letters are the oldest form of communication.</a:t>
            </a:r>
          </a:p>
          <a:p>
            <a:r>
              <a:rPr lang="en-CA"/>
              <a:t>Previous letters focused more on techniques of courtesy.</a:t>
            </a:r>
          </a:p>
          <a:p>
            <a:r>
              <a:rPr lang="en-CA"/>
              <a:t>Current emphasis is on strategy and humanness.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 2" pitchFamily="-65" charset="2"/>
              <a:buNone/>
            </a:pPr>
            <a:r>
              <a:rPr lang="en-US" b="1" dirty="0"/>
              <a:t>Date:</a:t>
            </a:r>
            <a:r>
              <a:rPr lang="en-US" dirty="0"/>
              <a:t> Use month, day, year format, e.g., March 3, 2012 or 3 March 2012</a:t>
            </a:r>
            <a:endParaRPr lang="en-CA" dirty="0"/>
          </a:p>
          <a:p>
            <a:pPr>
              <a:buFont typeface="Wingdings 2" pitchFamily="-65" charset="2"/>
              <a:buNone/>
            </a:pPr>
            <a:r>
              <a:rPr lang="en-US" b="1" dirty="0"/>
              <a:t>Sender's Address:</a:t>
            </a:r>
            <a:r>
              <a:rPr lang="en-US" dirty="0"/>
              <a:t> It is a good idea to include sender's email and </a:t>
            </a:r>
            <a:r>
              <a:rPr lang="en-US" dirty="0" err="1"/>
              <a:t>url</a:t>
            </a:r>
            <a:r>
              <a:rPr lang="en-US" dirty="0"/>
              <a:t>, if available. Don't include this information if it's already incorporated into the letterhead design. This will allow customers to find your small business more quickly.</a:t>
            </a:r>
            <a:endParaRPr lang="en-CA" dirty="0"/>
          </a:p>
          <a:p>
            <a:pPr>
              <a:buFont typeface="Wingdings 2" pitchFamily="-65" charset="2"/>
              <a:buNone/>
            </a:pPr>
            <a:r>
              <a:rPr lang="en-US" b="1" dirty="0"/>
              <a:t>Inside Address:</a:t>
            </a:r>
            <a:r>
              <a:rPr lang="en-US" dirty="0"/>
              <a:t> Use full name. Mr./</a:t>
            </a:r>
            <a:r>
              <a:rPr lang="en-US" dirty="0" smtClean="0"/>
              <a:t>Miss/</a:t>
            </a:r>
            <a:r>
              <a:rPr lang="en-US" smtClean="0"/>
              <a:t>Mrs </a:t>
            </a:r>
            <a:r>
              <a:rPr lang="en-US" dirty="0"/>
              <a:t>is optional</a:t>
            </a:r>
            <a:endParaRPr lang="en-CA" dirty="0"/>
          </a:p>
          <a:p>
            <a:pPr>
              <a:buFont typeface="Wingdings 2" pitchFamily="-65" charset="2"/>
              <a:buNone/>
            </a:pPr>
            <a:r>
              <a:rPr lang="en-US" b="1" dirty="0"/>
              <a:t>Salutation:</a:t>
            </a:r>
            <a:r>
              <a:rPr lang="en-US" dirty="0" smtClean="0"/>
              <a:t> Dear Mr. Andrew. Be </a:t>
            </a:r>
            <a:r>
              <a:rPr lang="en-US" dirty="0"/>
              <a:t>sure to use a colon at the end of the name, not a comma as in personal letters</a:t>
            </a:r>
            <a:endParaRPr lang="en-CA" dirty="0"/>
          </a:p>
          <a:p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Letter Template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 2" pitchFamily="-65" charset="2"/>
              <a:buNone/>
            </a:pPr>
            <a:r>
              <a:rPr lang="en-US" b="1"/>
              <a:t>Body Text:</a:t>
            </a:r>
            <a:r>
              <a:rPr lang="en-US"/>
              <a:t> State why you are writing. Establish any connection/mutual relationship up front. Outline the solution, providing proof in the way of examples and expert opinions. Group related information into paragraphs</a:t>
            </a:r>
            <a:endParaRPr lang="en-CA"/>
          </a:p>
          <a:p>
            <a:pPr>
              <a:buFont typeface="Wingdings 2" pitchFamily="-65" charset="2"/>
              <a:buNone/>
            </a:pPr>
            <a:r>
              <a:rPr lang="en-US" b="1"/>
              <a:t>Closing "Call to Action":</a:t>
            </a:r>
            <a:r>
              <a:rPr lang="en-US"/>
              <a:t> State what the reader needs to do and what you will do to follow up</a:t>
            </a:r>
            <a:endParaRPr lang="en-CA"/>
          </a:p>
          <a:p>
            <a:pPr>
              <a:buFont typeface="Wingdings 2" pitchFamily="-65" charset="2"/>
              <a:buNone/>
            </a:pPr>
            <a:r>
              <a:rPr lang="en-US" b="1"/>
              <a:t>Signature Block:</a:t>
            </a:r>
            <a:r>
              <a:rPr lang="en-US"/>
              <a:t> Sign your letter in blue or black ink</a:t>
            </a:r>
            <a:endParaRPr lang="en-CA"/>
          </a:p>
          <a:p>
            <a:pPr>
              <a:buFont typeface="Wingdings 2" pitchFamily="-65" charset="2"/>
              <a:buNone/>
            </a:pPr>
            <a:r>
              <a:rPr lang="en-US" b="1"/>
              <a:t>Enclosures:</a:t>
            </a:r>
            <a:r>
              <a:rPr lang="en-US"/>
              <a:t> Use if you have an enclosure</a:t>
            </a:r>
            <a:endParaRPr lang="en-CA"/>
          </a:p>
          <a:p>
            <a:pPr>
              <a:buFont typeface="Wingdings 2" pitchFamily="-65" charset="2"/>
              <a:buNone/>
            </a:pPr>
            <a:endParaRPr lang="en-C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Business Letter Template (cont.)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Opulent.thmx</Template>
  <TotalTime>744</TotalTime>
  <Words>927</Words>
  <Application>Microsoft Macintosh PowerPoint</Application>
  <PresentationFormat>On-screen Show (4:3)</PresentationFormat>
  <Paragraphs>148</Paragraphs>
  <Slides>23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Opulent</vt:lpstr>
      <vt:lpstr>Choosing the best process and form</vt:lpstr>
      <vt:lpstr>Learning Outcomes </vt:lpstr>
      <vt:lpstr>  The significance of skillful writing  </vt:lpstr>
      <vt:lpstr>The Process of Writing</vt:lpstr>
      <vt:lpstr>The process of writing (cont.)</vt:lpstr>
      <vt:lpstr>Main Types of Business Messages</vt:lpstr>
      <vt:lpstr>Letters</vt:lpstr>
      <vt:lpstr>Business Letter Template </vt:lpstr>
      <vt:lpstr>Business Letter Template (cont.)</vt:lpstr>
      <vt:lpstr>Slide 10</vt:lpstr>
      <vt:lpstr>Memorandums </vt:lpstr>
      <vt:lpstr>Memo format: Sample </vt:lpstr>
      <vt:lpstr>Memo Format</vt:lpstr>
      <vt:lpstr>Email</vt:lpstr>
      <vt:lpstr>Terrible E-mail Addresses</vt:lpstr>
      <vt:lpstr>Structure of Email  </vt:lpstr>
      <vt:lpstr>Mistakes people make in email subject lines</vt:lpstr>
      <vt:lpstr>Formality of Email Writing</vt:lpstr>
      <vt:lpstr>Casual Writing—Acceptable  Between Acquaintances</vt:lpstr>
      <vt:lpstr>Informal Writing</vt:lpstr>
      <vt:lpstr>Formal Writing</vt:lpstr>
      <vt:lpstr>General Email Writing Considerations 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Sandra Pontjowardojo</dc:creator>
  <cp:lastModifiedBy>Sandra Pontjowardojo</cp:lastModifiedBy>
  <cp:revision>20</cp:revision>
  <dcterms:created xsi:type="dcterms:W3CDTF">2016-01-28T16:22:14Z</dcterms:created>
  <dcterms:modified xsi:type="dcterms:W3CDTF">2016-01-28T18:40:21Z</dcterms:modified>
</cp:coreProperties>
</file>